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72"/>
  </p:notesMasterIdLst>
  <p:sldIdLst>
    <p:sldId id="3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357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371" r:id="rId36"/>
    <p:sldId id="291" r:id="rId37"/>
    <p:sldId id="292" r:id="rId38"/>
    <p:sldId id="372" r:id="rId39"/>
    <p:sldId id="358" r:id="rId40"/>
    <p:sldId id="359" r:id="rId41"/>
    <p:sldId id="360" r:id="rId42"/>
    <p:sldId id="361" r:id="rId43"/>
    <p:sldId id="362" r:id="rId44"/>
    <p:sldId id="363" r:id="rId45"/>
    <p:sldId id="364" r:id="rId46"/>
    <p:sldId id="365" r:id="rId47"/>
    <p:sldId id="366" r:id="rId48"/>
    <p:sldId id="314" r:id="rId49"/>
    <p:sldId id="315" r:id="rId50"/>
    <p:sldId id="316" r:id="rId51"/>
    <p:sldId id="317" r:id="rId52"/>
    <p:sldId id="318" r:id="rId53"/>
    <p:sldId id="319" r:id="rId54"/>
    <p:sldId id="320" r:id="rId55"/>
    <p:sldId id="321" r:id="rId56"/>
    <p:sldId id="322" r:id="rId57"/>
    <p:sldId id="323" r:id="rId58"/>
    <p:sldId id="324" r:id="rId59"/>
    <p:sldId id="325" r:id="rId60"/>
    <p:sldId id="326" r:id="rId61"/>
    <p:sldId id="327" r:id="rId62"/>
    <p:sldId id="328" r:id="rId63"/>
    <p:sldId id="329" r:id="rId64"/>
    <p:sldId id="330" r:id="rId65"/>
    <p:sldId id="373" r:id="rId66"/>
    <p:sldId id="374" r:id="rId67"/>
    <p:sldId id="375" r:id="rId68"/>
    <p:sldId id="376" r:id="rId69"/>
    <p:sldId id="377" r:id="rId70"/>
    <p:sldId id="378" r:id="rId71"/>
  </p:sldIdLst>
  <p:sldSz cx="9144000" cy="6858000" type="screen4x3"/>
  <p:notesSz cx="9144000" cy="6858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1594" y="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jpe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2437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9772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sz="12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lang="en-US" sz="1200" spc="-5" dirty="0" smtClean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lang="en-US" sz="1200" spc="5" dirty="0" smtClean="0">
                <a:solidFill>
                  <a:srgbClr val="FF0000"/>
                </a:solidFill>
                <a:latin typeface="Times New Roman"/>
                <a:cs typeface="Times New Roman"/>
              </a:rPr>
              <a:t>dund</a:t>
            </a:r>
            <a:r>
              <a:rPr lang="en-US" sz="1200" spc="-5" dirty="0" smtClean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lang="en-US" sz="1200" spc="-10" dirty="0" smtClean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lang="en-US" sz="12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sz="1200" i="1" u="heavy" spc="5" dirty="0" smtClean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lang="en-US" sz="1200" i="1" u="heavy" spc="-5" dirty="0" smtClean="0">
                <a:solidFill>
                  <a:srgbClr val="FF0000"/>
                </a:solidFill>
                <a:latin typeface="Times New Roman"/>
                <a:cs typeface="Times New Roman"/>
              </a:rPr>
              <a:t>ss</a:t>
            </a:r>
            <a:r>
              <a:rPr lang="en-US" sz="1200" i="1" u="heavy" spc="5" dirty="0" smtClean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lang="en-US" sz="1200" i="1" u="heavy" spc="-5" dirty="0" smtClean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lang="en-US" sz="1200" i="1" u="heavy" spc="-10" dirty="0" smtClean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lang="en-US" sz="1200" i="1" u="heavy" spc="5" dirty="0" smtClean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lang="en-US" sz="1200" i="1" u="heavy" spc="-10" dirty="0" smtClean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lang="en-US" sz="1200" i="1" u="heavy" spc="-5" dirty="0" smtClean="0">
                <a:solidFill>
                  <a:srgbClr val="FF0000"/>
                </a:solidFill>
                <a:latin typeface="Times New Roman"/>
                <a:cs typeface="Times New Roman"/>
              </a:rPr>
              <a:t>v</a:t>
            </a:r>
            <a:r>
              <a:rPr lang="en-US" sz="1200" i="1" u="heavy" dirty="0" smtClean="0">
                <a:solidFill>
                  <a:srgbClr val="FF0000"/>
                </a:solidFill>
                <a:latin typeface="Times New Roman"/>
                <a:cs typeface="Times New Roman"/>
              </a:rPr>
              <a:t>e </a:t>
            </a:r>
            <a:r>
              <a:rPr lang="en-US" sz="1200" i="1" u="heavy" dirty="0" err="1" smtClean="0">
                <a:solidFill>
                  <a:srgbClr val="FF0000"/>
                </a:solidFill>
                <a:latin typeface="Times New Roman"/>
                <a:cs typeface="Times New Roman"/>
              </a:rPr>
              <a:t>ilişkili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799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C</a:t>
            </a:r>
            <a:r>
              <a:rPr spc="-5" dirty="0"/>
              <a:t>S</a:t>
            </a:r>
            <a:r>
              <a:rPr spc="5" dirty="0"/>
              <a:t>47</a:t>
            </a:r>
            <a:r>
              <a:rPr dirty="0"/>
              <a:t>3</a:t>
            </a:r>
            <a:r>
              <a:rPr spc="-35" dirty="0">
                <a:latin typeface="Times New Roman"/>
                <a:cs typeface="Times New Roman"/>
              </a:rPr>
              <a:t> </a:t>
            </a:r>
            <a:r>
              <a:rPr dirty="0"/>
              <a:t>–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0" dirty="0"/>
              <a:t>L</a:t>
            </a:r>
            <a:r>
              <a:rPr dirty="0"/>
              <a:t>ec</a:t>
            </a:r>
            <a:r>
              <a:rPr spc="5" dirty="0"/>
              <a:t>tu</a:t>
            </a:r>
            <a:r>
              <a:rPr dirty="0"/>
              <a:t>re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5" dirty="0"/>
              <a:t>1</a:t>
            </a:r>
            <a:r>
              <a:rPr dirty="0"/>
              <a:t>0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3/29/2019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14935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3333CC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C</a:t>
            </a:r>
            <a:r>
              <a:rPr spc="-5" dirty="0"/>
              <a:t>S</a:t>
            </a:r>
            <a:r>
              <a:rPr spc="5" dirty="0"/>
              <a:t>47</a:t>
            </a:r>
            <a:r>
              <a:rPr dirty="0"/>
              <a:t>3</a:t>
            </a:r>
            <a:r>
              <a:rPr spc="-35" dirty="0">
                <a:latin typeface="Times New Roman"/>
                <a:cs typeface="Times New Roman"/>
              </a:rPr>
              <a:t> </a:t>
            </a:r>
            <a:r>
              <a:rPr dirty="0"/>
              <a:t>–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0" dirty="0"/>
              <a:t>L</a:t>
            </a:r>
            <a:r>
              <a:rPr dirty="0"/>
              <a:t>ec</a:t>
            </a:r>
            <a:r>
              <a:rPr spc="5" dirty="0"/>
              <a:t>tu</a:t>
            </a:r>
            <a:r>
              <a:rPr dirty="0"/>
              <a:t>re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5" dirty="0"/>
              <a:t>1</a:t>
            </a:r>
            <a:r>
              <a:rPr dirty="0"/>
              <a:t>0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3/29/2019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14935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9143999" cy="68579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k object 21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3333CC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59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C</a:t>
            </a:r>
            <a:r>
              <a:rPr spc="-5" dirty="0"/>
              <a:t>S</a:t>
            </a:r>
            <a:r>
              <a:rPr spc="5" dirty="0"/>
              <a:t>47</a:t>
            </a:r>
            <a:r>
              <a:rPr dirty="0"/>
              <a:t>3</a:t>
            </a:r>
            <a:r>
              <a:rPr spc="-35" dirty="0">
                <a:latin typeface="Times New Roman"/>
                <a:cs typeface="Times New Roman"/>
              </a:rPr>
              <a:t> </a:t>
            </a:r>
            <a:r>
              <a:rPr dirty="0"/>
              <a:t>–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0" dirty="0"/>
              <a:t>L</a:t>
            </a:r>
            <a:r>
              <a:rPr dirty="0"/>
              <a:t>ec</a:t>
            </a:r>
            <a:r>
              <a:rPr spc="5" dirty="0"/>
              <a:t>tu</a:t>
            </a:r>
            <a:r>
              <a:rPr dirty="0"/>
              <a:t>re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5" dirty="0"/>
              <a:t>1</a:t>
            </a:r>
            <a:r>
              <a:rPr dirty="0"/>
              <a:t>0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3/29/2019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14935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3333CC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C</a:t>
            </a:r>
            <a:r>
              <a:rPr spc="-5" dirty="0"/>
              <a:t>S</a:t>
            </a:r>
            <a:r>
              <a:rPr spc="5" dirty="0"/>
              <a:t>47</a:t>
            </a:r>
            <a:r>
              <a:rPr dirty="0"/>
              <a:t>3</a:t>
            </a:r>
            <a:r>
              <a:rPr spc="-35" dirty="0">
                <a:latin typeface="Times New Roman"/>
                <a:cs typeface="Times New Roman"/>
              </a:rPr>
              <a:t> </a:t>
            </a:r>
            <a:r>
              <a:rPr dirty="0"/>
              <a:t>–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0" dirty="0"/>
              <a:t>L</a:t>
            </a:r>
            <a:r>
              <a:rPr dirty="0"/>
              <a:t>ec</a:t>
            </a:r>
            <a:r>
              <a:rPr spc="5" dirty="0"/>
              <a:t>tu</a:t>
            </a:r>
            <a:r>
              <a:rPr dirty="0"/>
              <a:t>re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5" dirty="0"/>
              <a:t>1</a:t>
            </a:r>
            <a:r>
              <a:rPr dirty="0"/>
              <a:t>0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3/29/2019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14935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9143999" cy="68579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k object 21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k object 22"/>
          <p:cNvSpPr/>
          <p:nvPr/>
        </p:nvSpPr>
        <p:spPr>
          <a:xfrm>
            <a:off x="641604" y="60960"/>
            <a:ext cx="5574792" cy="123139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k object 23"/>
          <p:cNvSpPr/>
          <p:nvPr/>
        </p:nvSpPr>
        <p:spPr>
          <a:xfrm>
            <a:off x="3389376" y="638555"/>
            <a:ext cx="79248" cy="7924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k object 24"/>
          <p:cNvSpPr/>
          <p:nvPr/>
        </p:nvSpPr>
        <p:spPr>
          <a:xfrm>
            <a:off x="685800" y="76200"/>
            <a:ext cx="5486400" cy="1143000"/>
          </a:xfrm>
          <a:custGeom>
            <a:avLst/>
            <a:gdLst/>
            <a:ahLst/>
            <a:cxnLst/>
            <a:rect l="l" t="t" r="r" b="b"/>
            <a:pathLst>
              <a:path w="5486400" h="1143000">
                <a:moveTo>
                  <a:pt x="0" y="1142999"/>
                </a:moveTo>
                <a:lnTo>
                  <a:pt x="5486399" y="1142999"/>
                </a:lnTo>
                <a:lnTo>
                  <a:pt x="5486399" y="0"/>
                </a:lnTo>
                <a:lnTo>
                  <a:pt x="0" y="0"/>
                </a:lnTo>
                <a:lnTo>
                  <a:pt x="0" y="1142999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k object 25"/>
          <p:cNvSpPr/>
          <p:nvPr/>
        </p:nvSpPr>
        <p:spPr>
          <a:xfrm>
            <a:off x="685800" y="76200"/>
            <a:ext cx="5486400" cy="1143000"/>
          </a:xfrm>
          <a:custGeom>
            <a:avLst/>
            <a:gdLst/>
            <a:ahLst/>
            <a:cxnLst/>
            <a:rect l="l" t="t" r="r" b="b"/>
            <a:pathLst>
              <a:path w="5486400" h="1143000">
                <a:moveTo>
                  <a:pt x="0" y="1142999"/>
                </a:moveTo>
                <a:lnTo>
                  <a:pt x="5486399" y="1142999"/>
                </a:lnTo>
                <a:lnTo>
                  <a:pt x="5486399" y="0"/>
                </a:lnTo>
                <a:lnTo>
                  <a:pt x="0" y="0"/>
                </a:lnTo>
                <a:lnTo>
                  <a:pt x="0" y="11429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bk object 26"/>
          <p:cNvSpPr/>
          <p:nvPr/>
        </p:nvSpPr>
        <p:spPr>
          <a:xfrm>
            <a:off x="1066800" y="228600"/>
            <a:ext cx="4746180" cy="80924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C</a:t>
            </a:r>
            <a:r>
              <a:rPr spc="-5" dirty="0"/>
              <a:t>S</a:t>
            </a:r>
            <a:r>
              <a:rPr spc="5" dirty="0"/>
              <a:t>47</a:t>
            </a:r>
            <a:r>
              <a:rPr dirty="0"/>
              <a:t>3</a:t>
            </a:r>
            <a:r>
              <a:rPr spc="-35" dirty="0">
                <a:latin typeface="Times New Roman"/>
                <a:cs typeface="Times New Roman"/>
              </a:rPr>
              <a:t> </a:t>
            </a:r>
            <a:r>
              <a:rPr dirty="0"/>
              <a:t>–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0" dirty="0"/>
              <a:t>L</a:t>
            </a:r>
            <a:r>
              <a:rPr dirty="0"/>
              <a:t>ec</a:t>
            </a:r>
            <a:r>
              <a:rPr spc="5" dirty="0"/>
              <a:t>tu</a:t>
            </a:r>
            <a:r>
              <a:rPr dirty="0"/>
              <a:t>re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5" dirty="0"/>
              <a:t>1</a:t>
            </a:r>
            <a:r>
              <a:rPr dirty="0"/>
              <a:t>0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3/29/2019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14935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424456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373091"/>
            <a:ext cx="9144000" cy="1508105"/>
          </a:xfrm>
        </p:spPr>
        <p:txBody>
          <a:bodyPr/>
          <a:lstStyle>
            <a:lvl1pPr algn="ctr">
              <a:defRPr baseline="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 smtClean="0"/>
              <a:t>PhD </a:t>
            </a:r>
            <a:r>
              <a:rPr lang="en-US" dirty="0" err="1" smtClean="0"/>
              <a:t>Furkan</a:t>
            </a:r>
            <a:r>
              <a:rPr lang="en-US" dirty="0" smtClean="0"/>
              <a:t> </a:t>
            </a:r>
            <a:r>
              <a:rPr lang="en-US" dirty="0" err="1" smtClean="0"/>
              <a:t>Gözükara</a:t>
            </a:r>
            <a:r>
              <a:rPr lang="en-US" dirty="0" smtClean="0"/>
              <a:t>, </a:t>
            </a:r>
            <a:r>
              <a:rPr lang="en-US" dirty="0" err="1" smtClean="0"/>
              <a:t>Toros</a:t>
            </a:r>
            <a:r>
              <a:rPr lang="en-US" dirty="0" smtClean="0"/>
              <a:t> University</a:t>
            </a:r>
            <a:endParaRPr lang="tr-TR" dirty="0" smtClean="0"/>
          </a:p>
          <a:p>
            <a:pPr lvl="1"/>
            <a:r>
              <a:rPr lang="tr-TR" dirty="0" smtClean="0"/>
              <a:t>İkinci düzey</a:t>
            </a:r>
          </a:p>
          <a:p>
            <a:pPr lvl="2"/>
            <a:r>
              <a:rPr lang="tr-TR" dirty="0" smtClean="0"/>
              <a:t>Üçüncü düzey</a:t>
            </a:r>
          </a:p>
          <a:p>
            <a:pPr lvl="3"/>
            <a:r>
              <a:rPr lang="tr-TR" dirty="0" smtClean="0"/>
              <a:t>Dördüncü düzey</a:t>
            </a:r>
          </a:p>
          <a:p>
            <a:pPr lvl="4"/>
            <a:r>
              <a:rPr lang="tr-TR" dirty="0" smtClean="0"/>
              <a:t>Beşinci düzey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9983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3749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685800" y="6172200"/>
            <a:ext cx="7772400" cy="0"/>
          </a:xfrm>
          <a:custGeom>
            <a:avLst/>
            <a:gdLst/>
            <a:ahLst/>
            <a:cxnLst/>
            <a:rect l="l" t="t" r="r" b="b"/>
            <a:pathLst>
              <a:path w="7772400">
                <a:moveTo>
                  <a:pt x="0" y="0"/>
                </a:moveTo>
                <a:lnTo>
                  <a:pt x="77723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03434" y="183957"/>
            <a:ext cx="8537130" cy="1143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rgbClr val="3333CC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12749" y="1495310"/>
            <a:ext cx="8318500" cy="42970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8340" y="6310151"/>
            <a:ext cx="1452245" cy="2038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C</a:t>
            </a:r>
            <a:r>
              <a:rPr spc="-5" dirty="0"/>
              <a:t>S</a:t>
            </a:r>
            <a:r>
              <a:rPr spc="5" dirty="0"/>
              <a:t>47</a:t>
            </a:r>
            <a:r>
              <a:rPr dirty="0"/>
              <a:t>3</a:t>
            </a:r>
            <a:r>
              <a:rPr spc="-35" dirty="0">
                <a:latin typeface="Times New Roman"/>
                <a:cs typeface="Times New Roman"/>
              </a:rPr>
              <a:t> </a:t>
            </a:r>
            <a:r>
              <a:rPr dirty="0"/>
              <a:t>–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0" dirty="0"/>
              <a:t>L</a:t>
            </a:r>
            <a:r>
              <a:rPr dirty="0"/>
              <a:t>ec</a:t>
            </a:r>
            <a:r>
              <a:rPr spc="5" dirty="0"/>
              <a:t>tu</a:t>
            </a:r>
            <a:r>
              <a:rPr dirty="0"/>
              <a:t>re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5" dirty="0"/>
              <a:t>1</a:t>
            </a:r>
            <a:r>
              <a:rPr dirty="0"/>
              <a:t>0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3/29/2019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083800" y="6310151"/>
            <a:ext cx="231140" cy="2038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14935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38.png"/><Relationship Id="rId18" Type="http://schemas.openxmlformats.org/officeDocument/2006/relationships/image" Target="../media/image43.png"/><Relationship Id="rId3" Type="http://schemas.openxmlformats.org/officeDocument/2006/relationships/image" Target="../media/image29.png"/><Relationship Id="rId7" Type="http://schemas.openxmlformats.org/officeDocument/2006/relationships/image" Target="../media/image32.png"/><Relationship Id="rId12" Type="http://schemas.openxmlformats.org/officeDocument/2006/relationships/image" Target="../media/image37.png"/><Relationship Id="rId17" Type="http://schemas.openxmlformats.org/officeDocument/2006/relationships/image" Target="../media/image42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4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png"/><Relationship Id="rId11" Type="http://schemas.openxmlformats.org/officeDocument/2006/relationships/image" Target="../media/image36.png"/><Relationship Id="rId5" Type="http://schemas.openxmlformats.org/officeDocument/2006/relationships/image" Target="../media/image30.png"/><Relationship Id="rId15" Type="http://schemas.openxmlformats.org/officeDocument/2006/relationships/image" Target="../media/image40.png"/><Relationship Id="rId10" Type="http://schemas.openxmlformats.org/officeDocument/2006/relationships/image" Target="../media/image35.png"/><Relationship Id="rId19" Type="http://schemas.openxmlformats.org/officeDocument/2006/relationships/image" Target="../media/image44.png"/><Relationship Id="rId4" Type="http://schemas.openxmlformats.org/officeDocument/2006/relationships/image" Target="../media/image4.png"/><Relationship Id="rId9" Type="http://schemas.openxmlformats.org/officeDocument/2006/relationships/image" Target="../media/image34.png"/><Relationship Id="rId14" Type="http://schemas.openxmlformats.org/officeDocument/2006/relationships/image" Target="../media/image3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13" Type="http://schemas.openxmlformats.org/officeDocument/2006/relationships/image" Target="../media/image53.png"/><Relationship Id="rId3" Type="http://schemas.openxmlformats.org/officeDocument/2006/relationships/image" Target="../media/image2.png"/><Relationship Id="rId7" Type="http://schemas.openxmlformats.org/officeDocument/2006/relationships/image" Target="../media/image47.png"/><Relationship Id="rId12" Type="http://schemas.openxmlformats.org/officeDocument/2006/relationships/image" Target="../media/image5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11" Type="http://schemas.openxmlformats.org/officeDocument/2006/relationships/image" Target="../media/image51.png"/><Relationship Id="rId5" Type="http://schemas.openxmlformats.org/officeDocument/2006/relationships/image" Target="../media/image4.png"/><Relationship Id="rId10" Type="http://schemas.openxmlformats.org/officeDocument/2006/relationships/image" Target="../media/image50.png"/><Relationship Id="rId4" Type="http://schemas.openxmlformats.org/officeDocument/2006/relationships/image" Target="../media/image45.png"/><Relationship Id="rId9" Type="http://schemas.openxmlformats.org/officeDocument/2006/relationships/image" Target="../media/image4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13" Type="http://schemas.openxmlformats.org/officeDocument/2006/relationships/image" Target="../media/image56.png"/><Relationship Id="rId3" Type="http://schemas.openxmlformats.org/officeDocument/2006/relationships/image" Target="../media/image2.png"/><Relationship Id="rId7" Type="http://schemas.openxmlformats.org/officeDocument/2006/relationships/image" Target="../media/image54.png"/><Relationship Id="rId12" Type="http://schemas.openxmlformats.org/officeDocument/2006/relationships/image" Target="../media/image5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11" Type="http://schemas.openxmlformats.org/officeDocument/2006/relationships/image" Target="../media/image50.png"/><Relationship Id="rId5" Type="http://schemas.openxmlformats.org/officeDocument/2006/relationships/image" Target="../media/image4.png"/><Relationship Id="rId15" Type="http://schemas.openxmlformats.org/officeDocument/2006/relationships/image" Target="../media/image58.png"/><Relationship Id="rId10" Type="http://schemas.openxmlformats.org/officeDocument/2006/relationships/image" Target="../media/image53.png"/><Relationship Id="rId4" Type="http://schemas.openxmlformats.org/officeDocument/2006/relationships/image" Target="../media/image46.png"/><Relationship Id="rId9" Type="http://schemas.openxmlformats.org/officeDocument/2006/relationships/image" Target="../media/image52.png"/><Relationship Id="rId14" Type="http://schemas.openxmlformats.org/officeDocument/2006/relationships/image" Target="../media/image5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61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18" Type="http://schemas.openxmlformats.org/officeDocument/2006/relationships/image" Target="../media/image2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8.png"/><Relationship Id="rId20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19" Type="http://schemas.openxmlformats.org/officeDocument/2006/relationships/image" Target="../media/image21.png"/><Relationship Id="rId4" Type="http://schemas.openxmlformats.org/officeDocument/2006/relationships/image" Target="../media/image4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3" Type="http://schemas.openxmlformats.org/officeDocument/2006/relationships/image" Target="../media/image62.png"/><Relationship Id="rId7" Type="http://schemas.openxmlformats.org/officeDocument/2006/relationships/image" Target="../media/image6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10" Type="http://schemas.openxmlformats.org/officeDocument/2006/relationships/image" Target="../media/image68.png"/><Relationship Id="rId4" Type="http://schemas.openxmlformats.org/officeDocument/2006/relationships/image" Target="../media/image4.png"/><Relationship Id="rId9" Type="http://schemas.openxmlformats.org/officeDocument/2006/relationships/image" Target="../media/image67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3" Type="http://schemas.openxmlformats.org/officeDocument/2006/relationships/image" Target="../media/image62.png"/><Relationship Id="rId7" Type="http://schemas.openxmlformats.org/officeDocument/2006/relationships/image" Target="../media/image6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10" Type="http://schemas.openxmlformats.org/officeDocument/2006/relationships/image" Target="../media/image68.png"/><Relationship Id="rId4" Type="http://schemas.openxmlformats.org/officeDocument/2006/relationships/image" Target="../media/image4.png"/><Relationship Id="rId9" Type="http://schemas.openxmlformats.org/officeDocument/2006/relationships/image" Target="../media/image67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13" Type="http://schemas.openxmlformats.org/officeDocument/2006/relationships/image" Target="../media/image74.png"/><Relationship Id="rId3" Type="http://schemas.openxmlformats.org/officeDocument/2006/relationships/image" Target="../media/image62.png"/><Relationship Id="rId7" Type="http://schemas.openxmlformats.org/officeDocument/2006/relationships/image" Target="../media/image65.png"/><Relationship Id="rId12" Type="http://schemas.openxmlformats.org/officeDocument/2006/relationships/image" Target="../media/image73.png"/><Relationship Id="rId2" Type="http://schemas.openxmlformats.org/officeDocument/2006/relationships/notesSlide" Target="../notesSlides/notesSlide31.xml"/><Relationship Id="rId16" Type="http://schemas.openxmlformats.org/officeDocument/2006/relationships/image" Target="../media/image6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4.png"/><Relationship Id="rId11" Type="http://schemas.openxmlformats.org/officeDocument/2006/relationships/image" Target="../media/image72.png"/><Relationship Id="rId5" Type="http://schemas.openxmlformats.org/officeDocument/2006/relationships/image" Target="../media/image63.png"/><Relationship Id="rId15" Type="http://schemas.openxmlformats.org/officeDocument/2006/relationships/image" Target="../media/image76.png"/><Relationship Id="rId10" Type="http://schemas.openxmlformats.org/officeDocument/2006/relationships/image" Target="../media/image71.png"/><Relationship Id="rId4" Type="http://schemas.openxmlformats.org/officeDocument/2006/relationships/image" Target="../media/image4.png"/><Relationship Id="rId9" Type="http://schemas.openxmlformats.org/officeDocument/2006/relationships/image" Target="../media/image70.png"/><Relationship Id="rId14" Type="http://schemas.openxmlformats.org/officeDocument/2006/relationships/image" Target="../media/image75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png"/><Relationship Id="rId13" Type="http://schemas.openxmlformats.org/officeDocument/2006/relationships/image" Target="../media/image86.png"/><Relationship Id="rId3" Type="http://schemas.openxmlformats.org/officeDocument/2006/relationships/image" Target="../media/image77.png"/><Relationship Id="rId7" Type="http://schemas.openxmlformats.org/officeDocument/2006/relationships/image" Target="../media/image80.png"/><Relationship Id="rId12" Type="http://schemas.openxmlformats.org/officeDocument/2006/relationships/image" Target="../media/image8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9.png"/><Relationship Id="rId11" Type="http://schemas.openxmlformats.org/officeDocument/2006/relationships/image" Target="../media/image84.png"/><Relationship Id="rId5" Type="http://schemas.openxmlformats.org/officeDocument/2006/relationships/image" Target="../media/image78.png"/><Relationship Id="rId15" Type="http://schemas.openxmlformats.org/officeDocument/2006/relationships/image" Target="../media/image88.png"/><Relationship Id="rId10" Type="http://schemas.openxmlformats.org/officeDocument/2006/relationships/image" Target="../media/image83.png"/><Relationship Id="rId4" Type="http://schemas.openxmlformats.org/officeDocument/2006/relationships/image" Target="../media/image4.png"/><Relationship Id="rId9" Type="http://schemas.openxmlformats.org/officeDocument/2006/relationships/image" Target="../media/image82.png"/><Relationship Id="rId14" Type="http://schemas.openxmlformats.org/officeDocument/2006/relationships/image" Target="../media/image87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png"/><Relationship Id="rId13" Type="http://schemas.openxmlformats.org/officeDocument/2006/relationships/image" Target="../media/image87.png"/><Relationship Id="rId3" Type="http://schemas.openxmlformats.org/officeDocument/2006/relationships/image" Target="../media/image77.png"/><Relationship Id="rId7" Type="http://schemas.openxmlformats.org/officeDocument/2006/relationships/image" Target="../media/image80.png"/><Relationship Id="rId12" Type="http://schemas.openxmlformats.org/officeDocument/2006/relationships/image" Target="../media/image85.png"/><Relationship Id="rId17" Type="http://schemas.openxmlformats.org/officeDocument/2006/relationships/image" Target="../media/image91.png"/><Relationship Id="rId2" Type="http://schemas.openxmlformats.org/officeDocument/2006/relationships/notesSlide" Target="../notesSlides/notesSlide33.xml"/><Relationship Id="rId16" Type="http://schemas.openxmlformats.org/officeDocument/2006/relationships/image" Target="../media/image9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9.png"/><Relationship Id="rId11" Type="http://schemas.openxmlformats.org/officeDocument/2006/relationships/image" Target="../media/image84.png"/><Relationship Id="rId5" Type="http://schemas.openxmlformats.org/officeDocument/2006/relationships/image" Target="../media/image78.png"/><Relationship Id="rId15" Type="http://schemas.openxmlformats.org/officeDocument/2006/relationships/image" Target="../media/image89.png"/><Relationship Id="rId10" Type="http://schemas.openxmlformats.org/officeDocument/2006/relationships/image" Target="../media/image83.png"/><Relationship Id="rId4" Type="http://schemas.openxmlformats.org/officeDocument/2006/relationships/image" Target="../media/image4.png"/><Relationship Id="rId9" Type="http://schemas.openxmlformats.org/officeDocument/2006/relationships/image" Target="../media/image82.png"/><Relationship Id="rId14" Type="http://schemas.openxmlformats.org/officeDocument/2006/relationships/image" Target="../media/image88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4.png"/><Relationship Id="rId9" Type="http://schemas.openxmlformats.org/officeDocument/2006/relationships/image" Target="../media/image28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-5443" y="1814386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-5443" y="1814386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85107" y="1814386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85107" y="1814386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22376" y="6227064"/>
            <a:ext cx="8080248" cy="9753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1000" y="0"/>
                </a:lnTo>
              </a:path>
            </a:pathLst>
          </a:custGeom>
          <a:ln w="19050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259878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US" sz="4400" spc="-265" dirty="0">
                <a:solidFill>
                  <a:srgbClr val="000000"/>
                </a:solidFill>
                <a:latin typeface="Arial"/>
                <a:cs typeface="Arial"/>
              </a:rPr>
              <a:t>CSE214 – Analysis of </a:t>
            </a: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Algorithms</a:t>
            </a:r>
            <a:b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pc="-265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University</a:t>
            </a:r>
            <a:br>
              <a:rPr lang="en-US" spc="-265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https://github.com/FurkanGozukara/Analysis-of-Algorithms-2019</a:t>
            </a:r>
            <a:r>
              <a:rPr lang="en-US" sz="24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4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4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4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sz="36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2209800"/>
            <a:ext cx="9144000" cy="3429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8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>
                <a:latin typeface="Times New Roman"/>
                <a:cs typeface="Times New Roman"/>
              </a:rPr>
              <a:t>Dynamic Programming</a:t>
            </a:r>
          </a:p>
          <a:p>
            <a:pPr algn="ctr"/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Based on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Cevdet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Aykanat’s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 and Mustafa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Ozdal’s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 Lecture Notes -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Bilkent</a:t>
            </a:r>
            <a:endParaRPr lang="en-US" sz="3200" dirty="0" smtClean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endParaRPr sz="4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22117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3434" y="183957"/>
            <a:ext cx="8537130" cy="1007282"/>
          </a:xfrm>
          <a:prstGeom prst="rect">
            <a:avLst/>
          </a:prstGeom>
        </p:spPr>
        <p:txBody>
          <a:bodyPr vert="horz" wrap="square" lIns="0" tIns="326980" rIns="0" bIns="0" rtlCol="0">
            <a:spAutoFit/>
          </a:bodyPr>
          <a:lstStyle/>
          <a:p>
            <a:pPr marL="397510">
              <a:lnSpc>
                <a:spcPct val="100000"/>
              </a:lnSpc>
            </a:pPr>
            <a:r>
              <a:rPr sz="4400" spc="-25" dirty="0">
                <a:solidFill>
                  <a:srgbClr val="424456"/>
                </a:solidFill>
              </a:rPr>
              <a:t>Remi</a:t>
            </a:r>
            <a:r>
              <a:rPr sz="4400" spc="-20" dirty="0">
                <a:solidFill>
                  <a:srgbClr val="424456"/>
                </a:solidFill>
              </a:rPr>
              <a:t>nd</a:t>
            </a:r>
            <a:r>
              <a:rPr sz="4400" spc="-25" dirty="0">
                <a:solidFill>
                  <a:srgbClr val="424456"/>
                </a:solidFill>
              </a:rPr>
              <a:t>e</a:t>
            </a:r>
            <a:r>
              <a:rPr sz="4400" spc="-15" dirty="0">
                <a:solidFill>
                  <a:srgbClr val="424456"/>
                </a:solidFill>
              </a:rPr>
              <a:t>r:</a:t>
            </a:r>
            <a:r>
              <a:rPr sz="4400" spc="5" dirty="0">
                <a:solidFill>
                  <a:srgbClr val="424456"/>
                </a:solidFill>
              </a:rPr>
              <a:t> </a:t>
            </a:r>
            <a:r>
              <a:rPr sz="4400" dirty="0">
                <a:solidFill>
                  <a:srgbClr val="424456"/>
                </a:solidFill>
              </a:rPr>
              <a:t>M</a:t>
            </a:r>
            <a:r>
              <a:rPr sz="4400" spc="-20" dirty="0">
                <a:solidFill>
                  <a:srgbClr val="424456"/>
                </a:solidFill>
              </a:rPr>
              <a:t>at</a:t>
            </a:r>
            <a:r>
              <a:rPr sz="4400" spc="-15" dirty="0">
                <a:solidFill>
                  <a:srgbClr val="424456"/>
                </a:solidFill>
              </a:rPr>
              <a:t>ri</a:t>
            </a:r>
            <a:r>
              <a:rPr sz="4400" dirty="0">
                <a:solidFill>
                  <a:srgbClr val="424456"/>
                </a:solidFill>
              </a:rPr>
              <a:t>x M</a:t>
            </a:r>
            <a:r>
              <a:rPr sz="4400" spc="-20" dirty="0">
                <a:solidFill>
                  <a:srgbClr val="424456"/>
                </a:solidFill>
              </a:rPr>
              <a:t>u</a:t>
            </a:r>
            <a:r>
              <a:rPr sz="4400" spc="-15" dirty="0">
                <a:solidFill>
                  <a:srgbClr val="424456"/>
                </a:solidFill>
              </a:rPr>
              <a:t>lti</a:t>
            </a:r>
            <a:r>
              <a:rPr sz="4400" spc="-20" dirty="0">
                <a:solidFill>
                  <a:srgbClr val="424456"/>
                </a:solidFill>
              </a:rPr>
              <a:t>plicati</a:t>
            </a:r>
            <a:r>
              <a:rPr sz="4400" dirty="0">
                <a:solidFill>
                  <a:srgbClr val="424456"/>
                </a:solidFill>
              </a:rPr>
              <a:t>on</a:t>
            </a:r>
            <a:endParaRPr sz="4400" dirty="0"/>
          </a:p>
        </p:txBody>
      </p:sp>
      <p:sp>
        <p:nvSpPr>
          <p:cNvPr id="3" name="object 3"/>
          <p:cNvSpPr/>
          <p:nvPr/>
        </p:nvSpPr>
        <p:spPr>
          <a:xfrm>
            <a:off x="152400" y="1752600"/>
            <a:ext cx="4572000" cy="4191000"/>
          </a:xfrm>
          <a:custGeom>
            <a:avLst/>
            <a:gdLst/>
            <a:ahLst/>
            <a:cxnLst/>
            <a:rect l="l" t="t" r="r" b="b"/>
            <a:pathLst>
              <a:path w="4572000" h="4191000">
                <a:moveTo>
                  <a:pt x="0" y="4190999"/>
                </a:moveTo>
                <a:lnTo>
                  <a:pt x="4571999" y="4190999"/>
                </a:lnTo>
                <a:lnTo>
                  <a:pt x="4571999" y="0"/>
                </a:lnTo>
                <a:lnTo>
                  <a:pt x="0" y="0"/>
                </a:lnTo>
                <a:lnTo>
                  <a:pt x="0" y="4190999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2400" y="1752600"/>
            <a:ext cx="4572000" cy="4191000"/>
          </a:xfrm>
          <a:custGeom>
            <a:avLst/>
            <a:gdLst/>
            <a:ahLst/>
            <a:cxnLst/>
            <a:rect l="l" t="t" r="r" b="b"/>
            <a:pathLst>
              <a:path w="4572000" h="4191000">
                <a:moveTo>
                  <a:pt x="0" y="4190999"/>
                </a:moveTo>
                <a:lnTo>
                  <a:pt x="4571999" y="4190999"/>
                </a:lnTo>
                <a:lnTo>
                  <a:pt x="4571999" y="0"/>
                </a:lnTo>
                <a:lnTo>
                  <a:pt x="0" y="0"/>
                </a:lnTo>
                <a:lnTo>
                  <a:pt x="0" y="4190999"/>
                </a:lnTo>
                <a:close/>
              </a:path>
            </a:pathLst>
          </a:custGeom>
          <a:ln w="9524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31140" y="1834483"/>
            <a:ext cx="4339590" cy="39592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b="1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b="1" i="1" u="heavy" spc="-16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b="1" i="1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TR</a:t>
            </a:r>
            <a:r>
              <a:rPr sz="2400" b="1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b="1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X</a:t>
            </a:r>
            <a:r>
              <a:rPr sz="2400" b="1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-M</a:t>
            </a:r>
            <a:r>
              <a:rPr sz="2400" b="1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U</a:t>
            </a:r>
            <a:r>
              <a:rPr sz="2400" b="1" i="1" u="heavy" spc="-6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b="1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b="1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b="1" i="1" u="heavy" spc="-20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400" b="1" i="1" u="heavy" spc="-10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b="1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Y</a:t>
            </a:r>
            <a:r>
              <a:rPr sz="2400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(</a:t>
            </a:r>
            <a:r>
              <a:rPr sz="2400" i="1" u="heavy" spc="-20" dirty="0">
                <a:solidFill>
                  <a:srgbClr val="FF0000"/>
                </a:solidFill>
                <a:latin typeface="Times New Roman"/>
                <a:cs typeface="Times New Roman"/>
              </a:rPr>
              <a:t>A,</a:t>
            </a:r>
            <a:r>
              <a:rPr sz="24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i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B</a:t>
            </a:r>
            <a:r>
              <a:rPr sz="2400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  <a:p>
            <a:pPr marL="12700" marR="589915">
              <a:lnSpc>
                <a:spcPts val="2640"/>
              </a:lnSpc>
              <a:spcBef>
                <a:spcPts val="1739"/>
              </a:spcBef>
            </a:pP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b="1" spc="-10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b="1" spc="-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cols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A]</a:t>
            </a:r>
            <a:r>
              <a:rPr sz="2400" spc="-15" dirty="0">
                <a:solidFill>
                  <a:srgbClr val="0000FF"/>
                </a:solidFill>
                <a:latin typeface="Symbol"/>
                <a:cs typeface="Symbol"/>
              </a:rPr>
              <a:t>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ro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w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s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B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en 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er</a:t>
            </a:r>
            <a:r>
              <a:rPr sz="2400" b="1" spc="-6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or</a:t>
            </a:r>
            <a:r>
              <a:rPr sz="2400" b="1" dirty="0">
                <a:latin typeface="Times New Roman"/>
                <a:cs typeface="Times New Roman"/>
              </a:rPr>
              <a:t>(</a:t>
            </a:r>
            <a:r>
              <a:rPr sz="2400" b="1" dirty="0">
                <a:latin typeface="Arial"/>
                <a:cs typeface="Arial"/>
              </a:rPr>
              <a:t>“</a:t>
            </a:r>
            <a:r>
              <a:rPr sz="2000" i="1" spc="-10" dirty="0">
                <a:solidFill>
                  <a:srgbClr val="000090"/>
                </a:solidFill>
                <a:latin typeface="Times New Roman"/>
                <a:cs typeface="Times New Roman"/>
              </a:rPr>
              <a:t>i</a:t>
            </a:r>
            <a:r>
              <a:rPr sz="2000" i="1" spc="5" dirty="0">
                <a:solidFill>
                  <a:srgbClr val="000090"/>
                </a:solidFill>
                <a:latin typeface="Times New Roman"/>
                <a:cs typeface="Times New Roman"/>
              </a:rPr>
              <a:t>n</a:t>
            </a:r>
            <a:r>
              <a:rPr sz="2000" i="1" spc="-5" dirty="0">
                <a:solidFill>
                  <a:srgbClr val="000090"/>
                </a:solidFill>
                <a:latin typeface="Times New Roman"/>
                <a:cs typeface="Times New Roman"/>
              </a:rPr>
              <a:t>c</a:t>
            </a:r>
            <a:r>
              <a:rPr sz="2000" i="1" spc="5" dirty="0">
                <a:solidFill>
                  <a:srgbClr val="000090"/>
                </a:solidFill>
                <a:latin typeface="Times New Roman"/>
                <a:cs typeface="Times New Roman"/>
              </a:rPr>
              <a:t>o</a:t>
            </a:r>
            <a:r>
              <a:rPr sz="2000" i="1" dirty="0">
                <a:solidFill>
                  <a:srgbClr val="000090"/>
                </a:solidFill>
                <a:latin typeface="Times New Roman"/>
                <a:cs typeface="Times New Roman"/>
              </a:rPr>
              <a:t>m</a:t>
            </a:r>
            <a:r>
              <a:rPr sz="2000" i="1" spc="-10" dirty="0">
                <a:solidFill>
                  <a:srgbClr val="000090"/>
                </a:solidFill>
                <a:latin typeface="Times New Roman"/>
                <a:cs typeface="Times New Roman"/>
              </a:rPr>
              <a:t>patibl</a:t>
            </a:r>
            <a:r>
              <a:rPr sz="2000" i="1" dirty="0">
                <a:solidFill>
                  <a:srgbClr val="000090"/>
                </a:solidFill>
                <a:latin typeface="Times New Roman"/>
                <a:cs typeface="Times New Roman"/>
              </a:rPr>
              <a:t>e</a:t>
            </a:r>
            <a:r>
              <a:rPr sz="2000" i="1" spc="-50" dirty="0">
                <a:solidFill>
                  <a:srgbClr val="000090"/>
                </a:solidFill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0090"/>
                </a:solidFill>
                <a:latin typeface="Times New Roman"/>
                <a:cs typeface="Times New Roman"/>
              </a:rPr>
              <a:t>d</a:t>
            </a:r>
            <a:r>
              <a:rPr sz="2000" i="1" spc="-10" dirty="0">
                <a:solidFill>
                  <a:srgbClr val="000090"/>
                </a:solidFill>
                <a:latin typeface="Times New Roman"/>
                <a:cs typeface="Times New Roman"/>
              </a:rPr>
              <a:t>i</a:t>
            </a:r>
            <a:r>
              <a:rPr sz="2000" i="1" dirty="0">
                <a:solidFill>
                  <a:srgbClr val="000090"/>
                </a:solidFill>
                <a:latin typeface="Times New Roman"/>
                <a:cs typeface="Times New Roman"/>
              </a:rPr>
              <a:t>m</a:t>
            </a:r>
            <a:r>
              <a:rPr sz="2000" i="1" spc="-5" dirty="0">
                <a:solidFill>
                  <a:srgbClr val="000090"/>
                </a:solidFill>
                <a:latin typeface="Times New Roman"/>
                <a:cs typeface="Times New Roman"/>
              </a:rPr>
              <a:t>e</a:t>
            </a:r>
            <a:r>
              <a:rPr sz="2000" i="1" spc="5" dirty="0">
                <a:solidFill>
                  <a:srgbClr val="000090"/>
                </a:solidFill>
                <a:latin typeface="Times New Roman"/>
                <a:cs typeface="Times New Roman"/>
              </a:rPr>
              <a:t>n</a:t>
            </a:r>
            <a:r>
              <a:rPr sz="2000" i="1" spc="-5" dirty="0">
                <a:solidFill>
                  <a:srgbClr val="000090"/>
                </a:solidFill>
                <a:latin typeface="Times New Roman"/>
                <a:cs typeface="Times New Roman"/>
              </a:rPr>
              <a:t>s</a:t>
            </a:r>
            <a:r>
              <a:rPr sz="2000" i="1" spc="-10" dirty="0">
                <a:solidFill>
                  <a:srgbClr val="000090"/>
                </a:solidFill>
                <a:latin typeface="Times New Roman"/>
                <a:cs typeface="Times New Roman"/>
              </a:rPr>
              <a:t>i</a:t>
            </a:r>
            <a:r>
              <a:rPr sz="2000" i="1" spc="5" dirty="0">
                <a:solidFill>
                  <a:srgbClr val="000090"/>
                </a:solidFill>
                <a:latin typeface="Times New Roman"/>
                <a:cs typeface="Times New Roman"/>
              </a:rPr>
              <a:t>on</a:t>
            </a:r>
            <a:r>
              <a:rPr sz="2000" i="1" spc="10" dirty="0">
                <a:solidFill>
                  <a:srgbClr val="000090"/>
                </a:solidFill>
                <a:latin typeface="Times New Roman"/>
                <a:cs typeface="Times New Roman"/>
              </a:rPr>
              <a:t>s</a:t>
            </a:r>
            <a:r>
              <a:rPr sz="2400" b="1" dirty="0">
                <a:latin typeface="Arial"/>
                <a:cs typeface="Arial"/>
              </a:rPr>
              <a:t>”</a:t>
            </a:r>
            <a:r>
              <a:rPr sz="2400" b="1" dirty="0"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  <a:p>
            <a:pPr marL="315595" indent="-303530">
              <a:lnSpc>
                <a:spcPct val="100000"/>
              </a:lnSpc>
              <a:spcBef>
                <a:spcPts val="480"/>
              </a:spcBef>
            </a:pP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or</a:t>
            </a:r>
            <a:r>
              <a:rPr sz="2400" b="1" spc="-6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00FF"/>
                </a:solidFill>
                <a:latin typeface="Times New Roman"/>
                <a:cs typeface="Times New Roman"/>
              </a:rPr>
              <a:t>i </a:t>
            </a:r>
            <a:r>
              <a:rPr sz="2400" spc="-5" dirty="0">
                <a:solidFill>
                  <a:srgbClr val="0000FF"/>
                </a:solidFill>
                <a:latin typeface="Symbol"/>
                <a:cs typeface="Symbol"/>
              </a:rPr>
              <a:t>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 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to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ow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s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[A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  <a:p>
            <a:pPr marL="315595">
              <a:lnSpc>
                <a:spcPct val="100000"/>
              </a:lnSpc>
              <a:spcBef>
                <a:spcPts val="865"/>
              </a:spcBef>
            </a:pP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or</a:t>
            </a:r>
            <a:r>
              <a:rPr sz="2400" b="1" spc="-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5" dirty="0">
                <a:solidFill>
                  <a:srgbClr val="0000FF"/>
                </a:solidFill>
                <a:latin typeface="Symbol"/>
                <a:cs typeface="Symbol"/>
              </a:rPr>
              <a:t>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to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o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ls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B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 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  <a:p>
            <a:pPr marL="582295">
              <a:lnSpc>
                <a:spcPct val="100000"/>
              </a:lnSpc>
              <a:spcBef>
                <a:spcPts val="865"/>
              </a:spcBef>
            </a:pP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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0</a:t>
            </a:r>
            <a:endParaRPr sz="2400">
              <a:latin typeface="Times New Roman"/>
              <a:cs typeface="Times New Roman"/>
            </a:endParaRPr>
          </a:p>
          <a:p>
            <a:pPr marL="582295">
              <a:lnSpc>
                <a:spcPct val="100000"/>
              </a:lnSpc>
              <a:spcBef>
                <a:spcPts val="865"/>
              </a:spcBef>
            </a:pP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or</a:t>
            </a:r>
            <a:r>
              <a:rPr sz="2400" b="1" spc="-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i="1" spc="-15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5" dirty="0">
                <a:solidFill>
                  <a:srgbClr val="0000FF"/>
                </a:solidFill>
                <a:latin typeface="Symbol"/>
                <a:cs typeface="Symbol"/>
              </a:rPr>
              <a:t>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to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cols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 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  <a:p>
            <a:pPr marL="925194">
              <a:lnSpc>
                <a:spcPct val="100000"/>
              </a:lnSpc>
              <a:spcBef>
                <a:spcPts val="625"/>
              </a:spcBef>
            </a:pP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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 C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-15" dirty="0">
                <a:solidFill>
                  <a:srgbClr val="0000FF"/>
                </a:solidFill>
                <a:latin typeface="Symbol"/>
                <a:cs typeface="Symbol"/>
              </a:rPr>
              <a:t>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,k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·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B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[k,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endParaRPr sz="2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75"/>
              </a:spcBef>
            </a:pPr>
            <a:r>
              <a:rPr sz="2400" b="1" spc="-6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b="1" spc="-10" dirty="0">
                <a:solidFill>
                  <a:srgbClr val="FF0000"/>
                </a:solidFill>
                <a:latin typeface="Times New Roman"/>
                <a:cs typeface="Times New Roman"/>
              </a:rPr>
              <a:t>et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u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rn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056632" y="2188464"/>
            <a:ext cx="1316736" cy="9357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675376" y="26197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105400" y="2210038"/>
            <a:ext cx="140335" cy="838200"/>
          </a:xfrm>
          <a:custGeom>
            <a:avLst/>
            <a:gdLst/>
            <a:ahLst/>
            <a:cxnLst/>
            <a:rect l="l" t="t" r="r" b="b"/>
            <a:pathLst>
              <a:path w="140335" h="838200">
                <a:moveTo>
                  <a:pt x="139720" y="837961"/>
                </a:moveTo>
                <a:lnTo>
                  <a:pt x="97048" y="831327"/>
                </a:lnTo>
                <a:lnTo>
                  <a:pt x="59702" y="812801"/>
                </a:lnTo>
                <a:lnTo>
                  <a:pt x="29744" y="784446"/>
                </a:lnTo>
                <a:lnTo>
                  <a:pt x="9236" y="748324"/>
                </a:lnTo>
                <a:lnTo>
                  <a:pt x="238" y="706498"/>
                </a:lnTo>
                <a:lnTo>
                  <a:pt x="0" y="139451"/>
                </a:lnTo>
                <a:lnTo>
                  <a:pt x="762" y="124768"/>
                </a:lnTo>
                <a:lnTo>
                  <a:pt x="11590" y="83655"/>
                </a:lnTo>
                <a:lnTo>
                  <a:pt x="33624" y="48550"/>
                </a:lnTo>
                <a:lnTo>
                  <a:pt x="64803" y="21517"/>
                </a:lnTo>
                <a:lnTo>
                  <a:pt x="103065" y="4617"/>
                </a:lnTo>
                <a:lnTo>
                  <a:pt x="117037" y="1592"/>
                </a:lnTo>
                <a:lnTo>
                  <a:pt x="13149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184910" y="2209800"/>
            <a:ext cx="139700" cy="838200"/>
          </a:xfrm>
          <a:custGeom>
            <a:avLst/>
            <a:gdLst/>
            <a:ahLst/>
            <a:cxnLst/>
            <a:rect l="l" t="t" r="r" b="b"/>
            <a:pathLst>
              <a:path w="139700" h="838200">
                <a:moveTo>
                  <a:pt x="0" y="0"/>
                </a:moveTo>
                <a:lnTo>
                  <a:pt x="42661" y="6635"/>
                </a:lnTo>
                <a:lnTo>
                  <a:pt x="80001" y="25165"/>
                </a:lnTo>
                <a:lnTo>
                  <a:pt x="109955" y="53526"/>
                </a:lnTo>
                <a:lnTo>
                  <a:pt x="130460" y="89654"/>
                </a:lnTo>
                <a:lnTo>
                  <a:pt x="139452" y="131487"/>
                </a:lnTo>
                <a:lnTo>
                  <a:pt x="139689" y="139689"/>
                </a:lnTo>
                <a:lnTo>
                  <a:pt x="139689" y="698510"/>
                </a:lnTo>
                <a:lnTo>
                  <a:pt x="133054" y="741171"/>
                </a:lnTo>
                <a:lnTo>
                  <a:pt x="114524" y="778511"/>
                </a:lnTo>
                <a:lnTo>
                  <a:pt x="86163" y="808465"/>
                </a:lnTo>
                <a:lnTo>
                  <a:pt x="50035" y="828970"/>
                </a:lnTo>
                <a:lnTo>
                  <a:pt x="22653" y="836372"/>
                </a:lnTo>
                <a:lnTo>
                  <a:pt x="8202" y="837963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580631" y="2188464"/>
            <a:ext cx="935735" cy="124053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008876" y="2772155"/>
            <a:ext cx="79247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629400" y="2210038"/>
            <a:ext cx="140335" cy="1143000"/>
          </a:xfrm>
          <a:custGeom>
            <a:avLst/>
            <a:gdLst/>
            <a:ahLst/>
            <a:cxnLst/>
            <a:rect l="l" t="t" r="r" b="b"/>
            <a:pathLst>
              <a:path w="140334" h="1143000">
                <a:moveTo>
                  <a:pt x="139720" y="1142761"/>
                </a:moveTo>
                <a:lnTo>
                  <a:pt x="97048" y="1136127"/>
                </a:lnTo>
                <a:lnTo>
                  <a:pt x="59702" y="1117601"/>
                </a:lnTo>
                <a:lnTo>
                  <a:pt x="29744" y="1089246"/>
                </a:lnTo>
                <a:lnTo>
                  <a:pt x="9236" y="1053124"/>
                </a:lnTo>
                <a:lnTo>
                  <a:pt x="238" y="1011298"/>
                </a:lnTo>
                <a:lnTo>
                  <a:pt x="0" y="139451"/>
                </a:lnTo>
                <a:lnTo>
                  <a:pt x="762" y="124768"/>
                </a:lnTo>
                <a:lnTo>
                  <a:pt x="11590" y="83655"/>
                </a:lnTo>
                <a:lnTo>
                  <a:pt x="33624" y="48550"/>
                </a:lnTo>
                <a:lnTo>
                  <a:pt x="64803" y="21517"/>
                </a:lnTo>
                <a:lnTo>
                  <a:pt x="103065" y="4617"/>
                </a:lnTo>
                <a:lnTo>
                  <a:pt x="117037" y="1592"/>
                </a:lnTo>
                <a:lnTo>
                  <a:pt x="13149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327910" y="2209800"/>
            <a:ext cx="139700" cy="1143000"/>
          </a:xfrm>
          <a:custGeom>
            <a:avLst/>
            <a:gdLst/>
            <a:ahLst/>
            <a:cxnLst/>
            <a:rect l="l" t="t" r="r" b="b"/>
            <a:pathLst>
              <a:path w="139700" h="1143000">
                <a:moveTo>
                  <a:pt x="0" y="0"/>
                </a:moveTo>
                <a:lnTo>
                  <a:pt x="42661" y="6635"/>
                </a:lnTo>
                <a:lnTo>
                  <a:pt x="80001" y="25165"/>
                </a:lnTo>
                <a:lnTo>
                  <a:pt x="109955" y="53526"/>
                </a:lnTo>
                <a:lnTo>
                  <a:pt x="130460" y="89654"/>
                </a:lnTo>
                <a:lnTo>
                  <a:pt x="139452" y="131487"/>
                </a:lnTo>
                <a:lnTo>
                  <a:pt x="139689" y="1003310"/>
                </a:lnTo>
                <a:lnTo>
                  <a:pt x="138927" y="1017994"/>
                </a:lnTo>
                <a:lnTo>
                  <a:pt x="128097" y="1059111"/>
                </a:lnTo>
                <a:lnTo>
                  <a:pt x="106061" y="1094218"/>
                </a:lnTo>
                <a:lnTo>
                  <a:pt x="74881" y="1121252"/>
                </a:lnTo>
                <a:lnTo>
                  <a:pt x="36622" y="1138149"/>
                </a:lnTo>
                <a:lnTo>
                  <a:pt x="22653" y="1141172"/>
                </a:lnTo>
                <a:lnTo>
                  <a:pt x="8202" y="1142763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7546346" y="2520283"/>
            <a:ext cx="19748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5" dirty="0">
                <a:latin typeface="Times New Roman"/>
                <a:cs typeface="Times New Roman"/>
              </a:rPr>
              <a:t>=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874507" y="2188464"/>
            <a:ext cx="918972" cy="93573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8295131" y="26197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924800" y="2209846"/>
            <a:ext cx="137160" cy="838200"/>
          </a:xfrm>
          <a:custGeom>
            <a:avLst/>
            <a:gdLst/>
            <a:ahLst/>
            <a:cxnLst/>
            <a:rect l="l" t="t" r="r" b="b"/>
            <a:pathLst>
              <a:path w="137159" h="838200">
                <a:moveTo>
                  <a:pt x="136885" y="838153"/>
                </a:moveTo>
                <a:lnTo>
                  <a:pt x="94273" y="831388"/>
                </a:lnTo>
                <a:lnTo>
                  <a:pt x="57134" y="812528"/>
                </a:lnTo>
                <a:lnTo>
                  <a:pt x="27616" y="783722"/>
                </a:lnTo>
                <a:lnTo>
                  <a:pt x="7870" y="747119"/>
                </a:lnTo>
                <a:lnTo>
                  <a:pt x="46" y="704871"/>
                </a:lnTo>
                <a:lnTo>
                  <a:pt x="0" y="136839"/>
                </a:lnTo>
                <a:lnTo>
                  <a:pt x="778" y="122159"/>
                </a:lnTo>
                <a:lnTo>
                  <a:pt x="11813" y="81133"/>
                </a:lnTo>
                <a:lnTo>
                  <a:pt x="34227" y="46295"/>
                </a:lnTo>
                <a:lnTo>
                  <a:pt x="65871" y="19796"/>
                </a:lnTo>
                <a:lnTo>
                  <a:pt x="104595" y="3785"/>
                </a:lnTo>
                <a:lnTo>
                  <a:pt x="118704" y="1150"/>
                </a:lnTo>
                <a:lnTo>
                  <a:pt x="133282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8609227" y="2209800"/>
            <a:ext cx="137160" cy="838200"/>
          </a:xfrm>
          <a:custGeom>
            <a:avLst/>
            <a:gdLst/>
            <a:ahLst/>
            <a:cxnLst/>
            <a:rect l="l" t="t" r="r" b="b"/>
            <a:pathLst>
              <a:path w="137159" h="838200">
                <a:moveTo>
                  <a:pt x="0" y="0"/>
                </a:moveTo>
                <a:lnTo>
                  <a:pt x="42623" y="6764"/>
                </a:lnTo>
                <a:lnTo>
                  <a:pt x="79764" y="25624"/>
                </a:lnTo>
                <a:lnTo>
                  <a:pt x="109278" y="54431"/>
                </a:lnTo>
                <a:lnTo>
                  <a:pt x="129018" y="91033"/>
                </a:lnTo>
                <a:lnTo>
                  <a:pt x="136839" y="133282"/>
                </a:lnTo>
                <a:lnTo>
                  <a:pt x="136885" y="701314"/>
                </a:lnTo>
                <a:lnTo>
                  <a:pt x="136107" y="715993"/>
                </a:lnTo>
                <a:lnTo>
                  <a:pt x="125076" y="757020"/>
                </a:lnTo>
                <a:lnTo>
                  <a:pt x="102668" y="791858"/>
                </a:lnTo>
                <a:lnTo>
                  <a:pt x="71027" y="818357"/>
                </a:lnTo>
                <a:lnTo>
                  <a:pt x="32300" y="834368"/>
                </a:lnTo>
                <a:lnTo>
                  <a:pt x="18187" y="837002"/>
                </a:lnTo>
                <a:lnTo>
                  <a:pt x="3604" y="838153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5107944" y="4116948"/>
            <a:ext cx="1391920" cy="6400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  <a:tabLst>
                <a:tab pos="988694" algn="l"/>
              </a:tabLst>
            </a:pPr>
            <a:r>
              <a:rPr sz="2200" spc="-10" dirty="0">
                <a:solidFill>
                  <a:srgbClr val="FF0000"/>
                </a:solidFill>
                <a:latin typeface="Times New Roman"/>
                <a:cs typeface="Times New Roman"/>
              </a:rPr>
              <a:t>ro</a:t>
            </a:r>
            <a:r>
              <a:rPr sz="2200" spc="-20" dirty="0">
                <a:solidFill>
                  <a:srgbClr val="FF0000"/>
                </a:solidFill>
                <a:latin typeface="Times New Roman"/>
                <a:cs typeface="Times New Roman"/>
              </a:rPr>
              <a:t>ws</a:t>
            </a:r>
            <a:r>
              <a:rPr sz="2200" spc="-10" dirty="0">
                <a:latin typeface="Times New Roman"/>
                <a:cs typeface="Times New Roman"/>
              </a:rPr>
              <a:t>(</a:t>
            </a:r>
            <a:r>
              <a:rPr sz="2200" spc="-25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200" spc="-10" dirty="0">
                <a:latin typeface="Times New Roman"/>
                <a:cs typeface="Times New Roman"/>
              </a:rPr>
              <a:t>)</a:t>
            </a:r>
            <a:r>
              <a:rPr sz="2200" dirty="0">
                <a:latin typeface="Times New Roman"/>
                <a:cs typeface="Times New Roman"/>
              </a:rPr>
              <a:t> </a:t>
            </a:r>
            <a:r>
              <a:rPr sz="2200" spc="-15" dirty="0">
                <a:latin typeface="Times New Roman"/>
                <a:cs typeface="Times New Roman"/>
              </a:rPr>
              <a:t>=</a:t>
            </a:r>
            <a:r>
              <a:rPr sz="2200" spc="-5" dirty="0"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p</a:t>
            </a:r>
            <a:r>
              <a:rPr sz="22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200" spc="-10" dirty="0">
                <a:solidFill>
                  <a:srgbClr val="FF0000"/>
                </a:solidFill>
                <a:latin typeface="Times New Roman"/>
                <a:cs typeface="Times New Roman"/>
              </a:rPr>
              <a:t>ol</a:t>
            </a:r>
            <a:r>
              <a:rPr sz="2200" spc="-15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200" spc="-10" dirty="0">
                <a:latin typeface="Times New Roman"/>
                <a:cs typeface="Times New Roman"/>
              </a:rPr>
              <a:t>(</a:t>
            </a:r>
            <a:r>
              <a:rPr sz="2200" spc="-25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200" spc="-10" dirty="0">
                <a:latin typeface="Times New Roman"/>
                <a:cs typeface="Times New Roman"/>
              </a:rPr>
              <a:t>)</a:t>
            </a:r>
            <a:r>
              <a:rPr sz="2200" dirty="0">
                <a:latin typeface="Times New Roman"/>
                <a:cs typeface="Times New Roman"/>
              </a:rPr>
              <a:t>	</a:t>
            </a:r>
            <a:r>
              <a:rPr sz="2200" spc="-15" dirty="0">
                <a:latin typeface="Times New Roman"/>
                <a:cs typeface="Times New Roman"/>
              </a:rPr>
              <a:t>=</a:t>
            </a:r>
            <a:r>
              <a:rPr sz="2200" spc="-5" dirty="0"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q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4968240" y="3171444"/>
            <a:ext cx="632460" cy="271272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5124267" y="3276691"/>
            <a:ext cx="438784" cy="2540"/>
          </a:xfrm>
          <a:custGeom>
            <a:avLst/>
            <a:gdLst/>
            <a:ahLst/>
            <a:cxnLst/>
            <a:rect l="l" t="t" r="r" b="b"/>
            <a:pathLst>
              <a:path w="438785" h="2539">
                <a:moveTo>
                  <a:pt x="438332" y="2133"/>
                </a:move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5124267" y="3232617"/>
            <a:ext cx="76835" cy="88900"/>
          </a:xfrm>
          <a:custGeom>
            <a:avLst/>
            <a:gdLst/>
            <a:ahLst/>
            <a:cxnLst/>
            <a:rect l="l" t="t" r="r" b="b"/>
            <a:pathLst>
              <a:path w="76835" h="88900">
                <a:moveTo>
                  <a:pt x="75986" y="88879"/>
                </a:moveTo>
                <a:lnTo>
                  <a:pt x="0" y="44074"/>
                </a:lnTo>
                <a:lnTo>
                  <a:pt x="76413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5641344" y="3053684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q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4817364" y="2103120"/>
            <a:ext cx="271272" cy="48006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953000" y="2228667"/>
            <a:ext cx="0" cy="286385"/>
          </a:xfrm>
          <a:custGeom>
            <a:avLst/>
            <a:gdLst/>
            <a:ahLst/>
            <a:cxnLst/>
            <a:rect l="l" t="t" r="r" b="b"/>
            <a:pathLst>
              <a:path h="286385">
                <a:moveTo>
                  <a:pt x="0" y="285932"/>
                </a:move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908560" y="2228667"/>
            <a:ext cx="88900" cy="76200"/>
          </a:xfrm>
          <a:custGeom>
            <a:avLst/>
            <a:gdLst/>
            <a:ahLst/>
            <a:cxnLst/>
            <a:rect l="l" t="t" r="r" b="b"/>
            <a:pathLst>
              <a:path w="88900" h="76200">
                <a:moveTo>
                  <a:pt x="0" y="76199"/>
                </a:moveTo>
                <a:lnTo>
                  <a:pt x="44439" y="0"/>
                </a:lnTo>
                <a:lnTo>
                  <a:pt x="88910" y="7616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5826252" y="3171444"/>
            <a:ext cx="597408" cy="271272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5867400" y="3276691"/>
            <a:ext cx="405130" cy="2540"/>
          </a:xfrm>
          <a:custGeom>
            <a:avLst/>
            <a:gdLst/>
            <a:ahLst/>
            <a:cxnLst/>
            <a:rect l="l" t="t" r="r" b="b"/>
            <a:pathLst>
              <a:path w="405129" h="2539">
                <a:moveTo>
                  <a:pt x="0" y="2133"/>
                </a:moveTo>
                <a:lnTo>
                  <a:pt x="404591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195547" y="3232647"/>
            <a:ext cx="76835" cy="88900"/>
          </a:xfrm>
          <a:custGeom>
            <a:avLst/>
            <a:gdLst/>
            <a:ahLst/>
            <a:cxnLst/>
            <a:rect l="l" t="t" r="r" b="b"/>
            <a:pathLst>
              <a:path w="76835" h="88900">
                <a:moveTo>
                  <a:pt x="0" y="0"/>
                </a:moveTo>
                <a:lnTo>
                  <a:pt x="76443" y="44074"/>
                </a:lnTo>
                <a:lnTo>
                  <a:pt x="487" y="8891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4879344" y="24440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p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6492240" y="3476244"/>
            <a:ext cx="480060" cy="271271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6648267" y="3581400"/>
            <a:ext cx="286385" cy="0"/>
          </a:xfrm>
          <a:custGeom>
            <a:avLst/>
            <a:gdLst/>
            <a:ahLst/>
            <a:cxnLst/>
            <a:rect l="l" t="t" r="r" b="b"/>
            <a:pathLst>
              <a:path w="286384">
                <a:moveTo>
                  <a:pt x="285932" y="0"/>
                </a:move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6648267" y="3536929"/>
            <a:ext cx="76200" cy="88900"/>
          </a:xfrm>
          <a:custGeom>
            <a:avLst/>
            <a:gdLst/>
            <a:ahLst/>
            <a:cxnLst/>
            <a:rect l="l" t="t" r="r" b="b"/>
            <a:pathLst>
              <a:path w="76200" h="88900">
                <a:moveTo>
                  <a:pt x="76199" y="88910"/>
                </a:moveTo>
                <a:lnTo>
                  <a:pt x="0" y="44470"/>
                </a:lnTo>
                <a:lnTo>
                  <a:pt x="761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 txBox="1"/>
          <p:nvPr/>
        </p:nvSpPr>
        <p:spPr>
          <a:xfrm>
            <a:off x="7012945" y="3358484"/>
            <a:ext cx="1270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r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7123176" y="3476244"/>
            <a:ext cx="496824" cy="271271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7162800" y="3581522"/>
            <a:ext cx="303530" cy="2540"/>
          </a:xfrm>
          <a:custGeom>
            <a:avLst/>
            <a:gdLst/>
            <a:ahLst/>
            <a:cxnLst/>
            <a:rect l="l" t="t" r="r" b="b"/>
            <a:pathLst>
              <a:path w="303529" h="2539">
                <a:moveTo>
                  <a:pt x="0" y="2103"/>
                </a:moveTo>
                <a:lnTo>
                  <a:pt x="30348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7389784" y="3537600"/>
            <a:ext cx="76835" cy="88900"/>
          </a:xfrm>
          <a:custGeom>
            <a:avLst/>
            <a:gdLst/>
            <a:ahLst/>
            <a:cxnLst/>
            <a:rect l="l" t="t" r="r" b="b"/>
            <a:pathLst>
              <a:path w="76834" h="88900">
                <a:moveTo>
                  <a:pt x="0" y="0"/>
                </a:moveTo>
                <a:lnTo>
                  <a:pt x="76504" y="43921"/>
                </a:lnTo>
                <a:lnTo>
                  <a:pt x="609" y="8891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4817364" y="2808732"/>
            <a:ext cx="271272" cy="478536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4953000" y="2819400"/>
            <a:ext cx="0" cy="286385"/>
          </a:xfrm>
          <a:custGeom>
            <a:avLst/>
            <a:gdLst/>
            <a:ahLst/>
            <a:cxnLst/>
            <a:rect l="l" t="t" r="r" b="b"/>
            <a:pathLst>
              <a:path h="286385">
                <a:moveTo>
                  <a:pt x="0" y="0"/>
                </a:moveTo>
                <a:lnTo>
                  <a:pt x="0" y="285932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4908560" y="3029132"/>
            <a:ext cx="88900" cy="76200"/>
          </a:xfrm>
          <a:custGeom>
            <a:avLst/>
            <a:gdLst/>
            <a:ahLst/>
            <a:cxnLst/>
            <a:rect l="l" t="t" r="r" b="b"/>
            <a:pathLst>
              <a:path w="88900" h="76200">
                <a:moveTo>
                  <a:pt x="88879" y="0"/>
                </a:moveTo>
                <a:lnTo>
                  <a:pt x="44439" y="76199"/>
                </a:ln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7770876" y="3247644"/>
            <a:ext cx="480059" cy="271272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7926781" y="3352800"/>
            <a:ext cx="286385" cy="0"/>
          </a:xfrm>
          <a:custGeom>
            <a:avLst/>
            <a:gdLst/>
            <a:ahLst/>
            <a:cxnLst/>
            <a:rect l="l" t="t" r="r" b="b"/>
            <a:pathLst>
              <a:path w="286384">
                <a:moveTo>
                  <a:pt x="285932" y="0"/>
                </a:move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7926781" y="3308329"/>
            <a:ext cx="76200" cy="88900"/>
          </a:xfrm>
          <a:custGeom>
            <a:avLst/>
            <a:gdLst/>
            <a:ahLst/>
            <a:cxnLst/>
            <a:rect l="l" t="t" r="r" b="b"/>
            <a:pathLst>
              <a:path w="76200" h="88900">
                <a:moveTo>
                  <a:pt x="76199" y="88910"/>
                </a:moveTo>
                <a:lnTo>
                  <a:pt x="0" y="44470"/>
                </a:lnTo>
                <a:lnTo>
                  <a:pt x="761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 txBox="1"/>
          <p:nvPr/>
        </p:nvSpPr>
        <p:spPr>
          <a:xfrm>
            <a:off x="8291480" y="3129884"/>
            <a:ext cx="1270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r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5" name="object 45"/>
          <p:cNvSpPr/>
          <p:nvPr/>
        </p:nvSpPr>
        <p:spPr>
          <a:xfrm>
            <a:off x="8401811" y="3247644"/>
            <a:ext cx="496824" cy="271272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8441314" y="3352922"/>
            <a:ext cx="303530" cy="2540"/>
          </a:xfrm>
          <a:custGeom>
            <a:avLst/>
            <a:gdLst/>
            <a:ahLst/>
            <a:cxnLst/>
            <a:rect l="l" t="t" r="r" b="b"/>
            <a:pathLst>
              <a:path w="303529" h="2539">
                <a:moveTo>
                  <a:pt x="0" y="2103"/>
                </a:moveTo>
                <a:lnTo>
                  <a:pt x="30348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8668298" y="3309000"/>
            <a:ext cx="76835" cy="88900"/>
          </a:xfrm>
          <a:custGeom>
            <a:avLst/>
            <a:gdLst/>
            <a:ahLst/>
            <a:cxnLst/>
            <a:rect l="l" t="t" r="r" b="b"/>
            <a:pathLst>
              <a:path w="76834" h="88900">
                <a:moveTo>
                  <a:pt x="0" y="0"/>
                </a:moveTo>
                <a:lnTo>
                  <a:pt x="76504" y="43921"/>
                </a:lnTo>
                <a:lnTo>
                  <a:pt x="609" y="8891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5141976" y="2505455"/>
            <a:ext cx="1146048" cy="155448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5675376" y="25435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5181600" y="2514600"/>
            <a:ext cx="1066800" cy="76200"/>
          </a:xfrm>
          <a:custGeom>
            <a:avLst/>
            <a:gdLst/>
            <a:ahLst/>
            <a:cxnLst/>
            <a:rect l="l" t="t" r="r" b="b"/>
            <a:pathLst>
              <a:path w="1066800" h="76200">
                <a:moveTo>
                  <a:pt x="0" y="76199"/>
                </a:moveTo>
                <a:lnTo>
                  <a:pt x="1066799" y="76199"/>
                </a:lnTo>
                <a:lnTo>
                  <a:pt x="1066799" y="0"/>
                </a:lnTo>
                <a:lnTo>
                  <a:pt x="0" y="0"/>
                </a:lnTo>
                <a:lnTo>
                  <a:pt x="0" y="76199"/>
                </a:lnTo>
                <a:close/>
              </a:path>
            </a:pathLst>
          </a:custGeom>
          <a:solidFill>
            <a:srgbClr val="FF66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7046976" y="2276855"/>
            <a:ext cx="155448" cy="1069848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7085076" y="27721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7086600" y="2286000"/>
            <a:ext cx="76200" cy="990600"/>
          </a:xfrm>
          <a:custGeom>
            <a:avLst/>
            <a:gdLst/>
            <a:ahLst/>
            <a:cxnLst/>
            <a:rect l="l" t="t" r="r" b="b"/>
            <a:pathLst>
              <a:path w="76200" h="990600">
                <a:moveTo>
                  <a:pt x="0" y="990599"/>
                </a:moveTo>
                <a:lnTo>
                  <a:pt x="76199" y="990599"/>
                </a:lnTo>
                <a:lnTo>
                  <a:pt x="76199" y="0"/>
                </a:lnTo>
                <a:lnTo>
                  <a:pt x="0" y="0"/>
                </a:lnTo>
                <a:lnTo>
                  <a:pt x="0" y="990599"/>
                </a:lnTo>
                <a:close/>
              </a:path>
            </a:pathLst>
          </a:custGeom>
          <a:solidFill>
            <a:srgbClr val="FF66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8325611" y="2505455"/>
            <a:ext cx="155448" cy="155448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8363711" y="25435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8365114" y="251460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0" y="76199"/>
                </a:moveTo>
                <a:lnTo>
                  <a:pt x="76199" y="76199"/>
                </a:lnTo>
                <a:lnTo>
                  <a:pt x="76199" y="0"/>
                </a:lnTo>
                <a:lnTo>
                  <a:pt x="0" y="0"/>
                </a:lnTo>
                <a:lnTo>
                  <a:pt x="0" y="76199"/>
                </a:lnTo>
                <a:close/>
              </a:path>
            </a:pathLst>
          </a:custGeom>
          <a:solidFill>
            <a:srgbClr val="FF66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 txBox="1"/>
          <p:nvPr/>
        </p:nvSpPr>
        <p:spPr>
          <a:xfrm>
            <a:off x="5641344" y="1690382"/>
            <a:ext cx="28194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25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58" name="object 58"/>
          <p:cNvSpPr txBox="1"/>
          <p:nvPr/>
        </p:nvSpPr>
        <p:spPr>
          <a:xfrm>
            <a:off x="6936723" y="1690382"/>
            <a:ext cx="262255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20" dirty="0">
                <a:solidFill>
                  <a:srgbClr val="0000FF"/>
                </a:solidFill>
                <a:latin typeface="Times New Roman"/>
                <a:cs typeface="Times New Roman"/>
              </a:rPr>
              <a:t>B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59" name="object 59"/>
          <p:cNvSpPr txBox="1"/>
          <p:nvPr/>
        </p:nvSpPr>
        <p:spPr>
          <a:xfrm>
            <a:off x="8291393" y="1690382"/>
            <a:ext cx="262255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20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60" name="object 60"/>
          <p:cNvSpPr txBox="1"/>
          <p:nvPr/>
        </p:nvSpPr>
        <p:spPr>
          <a:xfrm>
            <a:off x="6403345" y="25202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x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1" name="object 61"/>
          <p:cNvSpPr txBox="1"/>
          <p:nvPr/>
        </p:nvSpPr>
        <p:spPr>
          <a:xfrm>
            <a:off x="7241545" y="4116948"/>
            <a:ext cx="1376680" cy="6400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  <a:tabLst>
                <a:tab pos="972819" algn="l"/>
              </a:tabLst>
            </a:pPr>
            <a:r>
              <a:rPr sz="2200" spc="-10" dirty="0">
                <a:solidFill>
                  <a:srgbClr val="FF0000"/>
                </a:solidFill>
                <a:latin typeface="Times New Roman"/>
                <a:cs typeface="Times New Roman"/>
              </a:rPr>
              <a:t>ro</a:t>
            </a:r>
            <a:r>
              <a:rPr sz="2200" spc="-20" dirty="0">
                <a:solidFill>
                  <a:srgbClr val="FF0000"/>
                </a:solidFill>
                <a:latin typeface="Times New Roman"/>
                <a:cs typeface="Times New Roman"/>
              </a:rPr>
              <a:t>ws</a:t>
            </a:r>
            <a:r>
              <a:rPr sz="2200" spc="-10" dirty="0">
                <a:latin typeface="Times New Roman"/>
                <a:cs typeface="Times New Roman"/>
              </a:rPr>
              <a:t>(</a:t>
            </a: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B</a:t>
            </a:r>
            <a:r>
              <a:rPr sz="2200" spc="-10" dirty="0">
                <a:latin typeface="Times New Roman"/>
                <a:cs typeface="Times New Roman"/>
              </a:rPr>
              <a:t>)</a:t>
            </a:r>
            <a:r>
              <a:rPr sz="2200" dirty="0">
                <a:latin typeface="Times New Roman"/>
                <a:cs typeface="Times New Roman"/>
              </a:rPr>
              <a:t> </a:t>
            </a:r>
            <a:r>
              <a:rPr sz="2200" spc="-15" dirty="0">
                <a:latin typeface="Times New Roman"/>
                <a:cs typeface="Times New Roman"/>
              </a:rPr>
              <a:t>=</a:t>
            </a:r>
            <a:r>
              <a:rPr sz="2200" spc="-5" dirty="0"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q</a:t>
            </a:r>
            <a:r>
              <a:rPr sz="22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200" spc="-10" dirty="0">
                <a:solidFill>
                  <a:srgbClr val="FF0000"/>
                </a:solidFill>
                <a:latin typeface="Times New Roman"/>
                <a:cs typeface="Times New Roman"/>
              </a:rPr>
              <a:t>ol</a:t>
            </a:r>
            <a:r>
              <a:rPr sz="2200" spc="-15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200" spc="-10" dirty="0">
                <a:latin typeface="Times New Roman"/>
                <a:cs typeface="Times New Roman"/>
              </a:rPr>
              <a:t>(</a:t>
            </a: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B</a:t>
            </a:r>
            <a:r>
              <a:rPr sz="2200" spc="-10" dirty="0">
                <a:latin typeface="Times New Roman"/>
                <a:cs typeface="Times New Roman"/>
              </a:rPr>
              <a:t>)</a:t>
            </a:r>
            <a:r>
              <a:rPr sz="2200" dirty="0">
                <a:latin typeface="Times New Roman"/>
                <a:cs typeface="Times New Roman"/>
              </a:rPr>
              <a:t>	</a:t>
            </a:r>
            <a:r>
              <a:rPr sz="2200" spc="-15" dirty="0">
                <a:latin typeface="Times New Roman"/>
                <a:cs typeface="Times New Roman"/>
              </a:rPr>
              <a:t>=</a:t>
            </a:r>
            <a:r>
              <a:rPr sz="2200" spc="-5" dirty="0"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62" name="object 62"/>
          <p:cNvSpPr/>
          <p:nvPr/>
        </p:nvSpPr>
        <p:spPr>
          <a:xfrm>
            <a:off x="8834628" y="2103120"/>
            <a:ext cx="271272" cy="480060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8970538" y="2228667"/>
            <a:ext cx="0" cy="286385"/>
          </a:xfrm>
          <a:custGeom>
            <a:avLst/>
            <a:gdLst/>
            <a:ahLst/>
            <a:cxnLst/>
            <a:rect l="l" t="t" r="r" b="b"/>
            <a:pathLst>
              <a:path h="286385">
                <a:moveTo>
                  <a:pt x="0" y="285932"/>
                </a:move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8926098" y="2228667"/>
            <a:ext cx="88900" cy="76200"/>
          </a:xfrm>
          <a:custGeom>
            <a:avLst/>
            <a:gdLst/>
            <a:ahLst/>
            <a:cxnLst/>
            <a:rect l="l" t="t" r="r" b="b"/>
            <a:pathLst>
              <a:path w="88900" h="76200">
                <a:moveTo>
                  <a:pt x="0" y="76199"/>
                </a:moveTo>
                <a:lnTo>
                  <a:pt x="44439" y="0"/>
                </a:lnTo>
                <a:lnTo>
                  <a:pt x="88910" y="7616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 txBox="1"/>
          <p:nvPr/>
        </p:nvSpPr>
        <p:spPr>
          <a:xfrm>
            <a:off x="8896903" y="24440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p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6" name="object 66"/>
          <p:cNvSpPr/>
          <p:nvPr/>
        </p:nvSpPr>
        <p:spPr>
          <a:xfrm>
            <a:off x="8834628" y="2808732"/>
            <a:ext cx="271272" cy="478536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8970538" y="2819400"/>
            <a:ext cx="0" cy="286385"/>
          </a:xfrm>
          <a:custGeom>
            <a:avLst/>
            <a:gdLst/>
            <a:ahLst/>
            <a:cxnLst/>
            <a:rect l="l" t="t" r="r" b="b"/>
            <a:pathLst>
              <a:path h="286385">
                <a:moveTo>
                  <a:pt x="0" y="0"/>
                </a:moveTo>
                <a:lnTo>
                  <a:pt x="0" y="285932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8926098" y="3029132"/>
            <a:ext cx="88900" cy="76200"/>
          </a:xfrm>
          <a:custGeom>
            <a:avLst/>
            <a:gdLst/>
            <a:ahLst/>
            <a:cxnLst/>
            <a:rect l="l" t="t" r="r" b="b"/>
            <a:pathLst>
              <a:path w="88900" h="76200">
                <a:moveTo>
                  <a:pt x="88910" y="0"/>
                </a:moveTo>
                <a:lnTo>
                  <a:pt x="44439" y="76199"/>
                </a:ln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 txBox="1"/>
          <p:nvPr/>
        </p:nvSpPr>
        <p:spPr>
          <a:xfrm>
            <a:off x="6250945" y="4955149"/>
            <a:ext cx="1376680" cy="6400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  <a:tabLst>
                <a:tab pos="972819" algn="l"/>
              </a:tabLst>
            </a:pPr>
            <a:r>
              <a:rPr sz="2200" spc="-10" dirty="0">
                <a:solidFill>
                  <a:srgbClr val="FF0000"/>
                </a:solidFill>
                <a:latin typeface="Times New Roman"/>
                <a:cs typeface="Times New Roman"/>
              </a:rPr>
              <a:t>ro</a:t>
            </a:r>
            <a:r>
              <a:rPr sz="2200" spc="-20" dirty="0">
                <a:solidFill>
                  <a:srgbClr val="FF0000"/>
                </a:solidFill>
                <a:latin typeface="Times New Roman"/>
                <a:cs typeface="Times New Roman"/>
              </a:rPr>
              <a:t>ws</a:t>
            </a:r>
            <a:r>
              <a:rPr sz="2200" spc="-10" dirty="0">
                <a:latin typeface="Times New Roman"/>
                <a:cs typeface="Times New Roman"/>
              </a:rPr>
              <a:t>(</a:t>
            </a: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sz="2200" spc="-10" dirty="0">
                <a:latin typeface="Times New Roman"/>
                <a:cs typeface="Times New Roman"/>
              </a:rPr>
              <a:t>)</a:t>
            </a:r>
            <a:r>
              <a:rPr sz="2200" dirty="0">
                <a:latin typeface="Times New Roman"/>
                <a:cs typeface="Times New Roman"/>
              </a:rPr>
              <a:t> </a:t>
            </a:r>
            <a:r>
              <a:rPr sz="2200" spc="-15" dirty="0">
                <a:latin typeface="Times New Roman"/>
                <a:cs typeface="Times New Roman"/>
              </a:rPr>
              <a:t>=</a:t>
            </a:r>
            <a:r>
              <a:rPr sz="2200" spc="-5" dirty="0"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p</a:t>
            </a:r>
            <a:r>
              <a:rPr sz="22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200" spc="-10" dirty="0">
                <a:solidFill>
                  <a:srgbClr val="FF0000"/>
                </a:solidFill>
                <a:latin typeface="Times New Roman"/>
                <a:cs typeface="Times New Roman"/>
              </a:rPr>
              <a:t>ol</a:t>
            </a:r>
            <a:r>
              <a:rPr sz="2200" spc="-15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200" spc="-10" dirty="0">
                <a:latin typeface="Times New Roman"/>
                <a:cs typeface="Times New Roman"/>
              </a:rPr>
              <a:t>(</a:t>
            </a: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sz="2200" spc="-10" dirty="0">
                <a:latin typeface="Times New Roman"/>
                <a:cs typeface="Times New Roman"/>
              </a:rPr>
              <a:t>)</a:t>
            </a:r>
            <a:r>
              <a:rPr sz="2200" dirty="0">
                <a:latin typeface="Times New Roman"/>
                <a:cs typeface="Times New Roman"/>
              </a:rPr>
              <a:t>	</a:t>
            </a:r>
            <a:r>
              <a:rPr sz="2200" spc="-15" dirty="0">
                <a:latin typeface="Times New Roman"/>
                <a:cs typeface="Times New Roman"/>
              </a:rPr>
              <a:t>=</a:t>
            </a:r>
            <a:r>
              <a:rPr sz="2200" spc="-5" dirty="0"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endParaRPr sz="22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3434" y="183957"/>
            <a:ext cx="8537130" cy="1007282"/>
          </a:xfrm>
          <a:prstGeom prst="rect">
            <a:avLst/>
          </a:prstGeom>
        </p:spPr>
        <p:txBody>
          <a:bodyPr vert="horz" wrap="square" lIns="0" tIns="326980" rIns="0" bIns="0" rtlCol="0">
            <a:spAutoFit/>
          </a:bodyPr>
          <a:lstStyle/>
          <a:p>
            <a:pPr marL="397510">
              <a:lnSpc>
                <a:spcPct val="100000"/>
              </a:lnSpc>
            </a:pPr>
            <a:r>
              <a:rPr sz="4400" spc="-25" dirty="0">
                <a:solidFill>
                  <a:srgbClr val="424456"/>
                </a:solidFill>
              </a:rPr>
              <a:t>Remi</a:t>
            </a:r>
            <a:r>
              <a:rPr sz="4400" spc="-20" dirty="0">
                <a:solidFill>
                  <a:srgbClr val="424456"/>
                </a:solidFill>
              </a:rPr>
              <a:t>nd</a:t>
            </a:r>
            <a:r>
              <a:rPr sz="4400" spc="-25" dirty="0">
                <a:solidFill>
                  <a:srgbClr val="424456"/>
                </a:solidFill>
              </a:rPr>
              <a:t>e</a:t>
            </a:r>
            <a:r>
              <a:rPr sz="4400" spc="-15" dirty="0">
                <a:solidFill>
                  <a:srgbClr val="424456"/>
                </a:solidFill>
              </a:rPr>
              <a:t>r:</a:t>
            </a:r>
            <a:r>
              <a:rPr sz="4400" spc="5" dirty="0">
                <a:solidFill>
                  <a:srgbClr val="424456"/>
                </a:solidFill>
              </a:rPr>
              <a:t> </a:t>
            </a:r>
            <a:r>
              <a:rPr sz="4400" dirty="0">
                <a:solidFill>
                  <a:srgbClr val="424456"/>
                </a:solidFill>
              </a:rPr>
              <a:t>M</a:t>
            </a:r>
            <a:r>
              <a:rPr sz="4400" spc="-20" dirty="0">
                <a:solidFill>
                  <a:srgbClr val="424456"/>
                </a:solidFill>
              </a:rPr>
              <a:t>at</a:t>
            </a:r>
            <a:r>
              <a:rPr sz="4400" spc="-15" dirty="0">
                <a:solidFill>
                  <a:srgbClr val="424456"/>
                </a:solidFill>
              </a:rPr>
              <a:t>ri</a:t>
            </a:r>
            <a:r>
              <a:rPr sz="4400" dirty="0">
                <a:solidFill>
                  <a:srgbClr val="424456"/>
                </a:solidFill>
              </a:rPr>
              <a:t>x M</a:t>
            </a:r>
            <a:r>
              <a:rPr sz="4400" spc="-20" dirty="0">
                <a:solidFill>
                  <a:srgbClr val="424456"/>
                </a:solidFill>
              </a:rPr>
              <a:t>u</a:t>
            </a:r>
            <a:r>
              <a:rPr sz="4400" spc="-15" dirty="0">
                <a:solidFill>
                  <a:srgbClr val="424456"/>
                </a:solidFill>
              </a:rPr>
              <a:t>lti</a:t>
            </a:r>
            <a:r>
              <a:rPr sz="4400" spc="-20" dirty="0">
                <a:solidFill>
                  <a:srgbClr val="424456"/>
                </a:solidFill>
              </a:rPr>
              <a:t>plicati</a:t>
            </a:r>
            <a:r>
              <a:rPr sz="4400" dirty="0">
                <a:solidFill>
                  <a:srgbClr val="424456"/>
                </a:solidFill>
              </a:rPr>
              <a:t>on</a:t>
            </a:r>
            <a:endParaRPr sz="4400" dirty="0"/>
          </a:p>
        </p:txBody>
      </p:sp>
      <p:sp>
        <p:nvSpPr>
          <p:cNvPr id="3" name="object 3"/>
          <p:cNvSpPr/>
          <p:nvPr/>
        </p:nvSpPr>
        <p:spPr>
          <a:xfrm>
            <a:off x="152400" y="1752600"/>
            <a:ext cx="4572000" cy="4191000"/>
          </a:xfrm>
          <a:custGeom>
            <a:avLst/>
            <a:gdLst/>
            <a:ahLst/>
            <a:cxnLst/>
            <a:rect l="l" t="t" r="r" b="b"/>
            <a:pathLst>
              <a:path w="4572000" h="4191000">
                <a:moveTo>
                  <a:pt x="0" y="4190999"/>
                </a:moveTo>
                <a:lnTo>
                  <a:pt x="4571999" y="4190999"/>
                </a:lnTo>
                <a:lnTo>
                  <a:pt x="4571999" y="0"/>
                </a:lnTo>
                <a:lnTo>
                  <a:pt x="0" y="0"/>
                </a:lnTo>
                <a:lnTo>
                  <a:pt x="0" y="4190999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2400" y="1752600"/>
            <a:ext cx="4572000" cy="4191000"/>
          </a:xfrm>
          <a:custGeom>
            <a:avLst/>
            <a:gdLst/>
            <a:ahLst/>
            <a:cxnLst/>
            <a:rect l="l" t="t" r="r" b="b"/>
            <a:pathLst>
              <a:path w="4572000" h="4191000">
                <a:moveTo>
                  <a:pt x="0" y="4190999"/>
                </a:moveTo>
                <a:lnTo>
                  <a:pt x="4571999" y="4190999"/>
                </a:lnTo>
                <a:lnTo>
                  <a:pt x="4571999" y="0"/>
                </a:lnTo>
                <a:lnTo>
                  <a:pt x="0" y="0"/>
                </a:lnTo>
                <a:lnTo>
                  <a:pt x="0" y="4190999"/>
                </a:lnTo>
                <a:close/>
              </a:path>
            </a:pathLst>
          </a:custGeom>
          <a:ln w="9524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31140" y="1834483"/>
            <a:ext cx="4339590" cy="39592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b="1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b="1" i="1" u="heavy" spc="-16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b="1" i="1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TR</a:t>
            </a:r>
            <a:r>
              <a:rPr sz="2400" b="1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b="1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X</a:t>
            </a:r>
            <a:r>
              <a:rPr sz="2400" b="1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-M</a:t>
            </a:r>
            <a:r>
              <a:rPr sz="2400" b="1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U</a:t>
            </a:r>
            <a:r>
              <a:rPr sz="2400" b="1" i="1" u="heavy" spc="-6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b="1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b="1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b="1" i="1" u="heavy" spc="-20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400" b="1" i="1" u="heavy" spc="-10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b="1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Y</a:t>
            </a:r>
            <a:r>
              <a:rPr sz="2400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(</a:t>
            </a:r>
            <a:r>
              <a:rPr sz="2400" i="1" u="heavy" spc="-20" dirty="0">
                <a:solidFill>
                  <a:srgbClr val="FF0000"/>
                </a:solidFill>
                <a:latin typeface="Times New Roman"/>
                <a:cs typeface="Times New Roman"/>
              </a:rPr>
              <a:t>A,</a:t>
            </a:r>
            <a:r>
              <a:rPr sz="24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i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B</a:t>
            </a:r>
            <a:r>
              <a:rPr sz="2400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  <a:p>
            <a:pPr marL="12700" marR="589915">
              <a:lnSpc>
                <a:spcPts val="2640"/>
              </a:lnSpc>
              <a:spcBef>
                <a:spcPts val="1739"/>
              </a:spcBef>
            </a:pP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b="1" spc="-10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b="1" spc="-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cols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A]</a:t>
            </a:r>
            <a:r>
              <a:rPr sz="2400" spc="-15" dirty="0">
                <a:solidFill>
                  <a:srgbClr val="0000FF"/>
                </a:solidFill>
                <a:latin typeface="Symbol"/>
                <a:cs typeface="Symbol"/>
              </a:rPr>
              <a:t>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ro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w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s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B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en 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er</a:t>
            </a:r>
            <a:r>
              <a:rPr sz="2400" b="1" spc="-6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or</a:t>
            </a:r>
            <a:r>
              <a:rPr sz="2400" b="1" dirty="0">
                <a:latin typeface="Times New Roman"/>
                <a:cs typeface="Times New Roman"/>
              </a:rPr>
              <a:t>(</a:t>
            </a:r>
            <a:r>
              <a:rPr sz="2400" b="1" dirty="0">
                <a:latin typeface="Arial"/>
                <a:cs typeface="Arial"/>
              </a:rPr>
              <a:t>“</a:t>
            </a:r>
            <a:r>
              <a:rPr sz="2000" i="1" spc="-10" dirty="0">
                <a:solidFill>
                  <a:srgbClr val="000090"/>
                </a:solidFill>
                <a:latin typeface="Times New Roman"/>
                <a:cs typeface="Times New Roman"/>
              </a:rPr>
              <a:t>i</a:t>
            </a:r>
            <a:r>
              <a:rPr sz="2000" i="1" spc="5" dirty="0">
                <a:solidFill>
                  <a:srgbClr val="000090"/>
                </a:solidFill>
                <a:latin typeface="Times New Roman"/>
                <a:cs typeface="Times New Roman"/>
              </a:rPr>
              <a:t>n</a:t>
            </a:r>
            <a:r>
              <a:rPr sz="2000" i="1" spc="-5" dirty="0">
                <a:solidFill>
                  <a:srgbClr val="000090"/>
                </a:solidFill>
                <a:latin typeface="Times New Roman"/>
                <a:cs typeface="Times New Roman"/>
              </a:rPr>
              <a:t>c</a:t>
            </a:r>
            <a:r>
              <a:rPr sz="2000" i="1" spc="5" dirty="0">
                <a:solidFill>
                  <a:srgbClr val="000090"/>
                </a:solidFill>
                <a:latin typeface="Times New Roman"/>
                <a:cs typeface="Times New Roman"/>
              </a:rPr>
              <a:t>o</a:t>
            </a:r>
            <a:r>
              <a:rPr sz="2000" i="1" dirty="0">
                <a:solidFill>
                  <a:srgbClr val="000090"/>
                </a:solidFill>
                <a:latin typeface="Times New Roman"/>
                <a:cs typeface="Times New Roman"/>
              </a:rPr>
              <a:t>m</a:t>
            </a:r>
            <a:r>
              <a:rPr sz="2000" i="1" spc="-10" dirty="0">
                <a:solidFill>
                  <a:srgbClr val="000090"/>
                </a:solidFill>
                <a:latin typeface="Times New Roman"/>
                <a:cs typeface="Times New Roman"/>
              </a:rPr>
              <a:t>patibl</a:t>
            </a:r>
            <a:r>
              <a:rPr sz="2000" i="1" dirty="0">
                <a:solidFill>
                  <a:srgbClr val="000090"/>
                </a:solidFill>
                <a:latin typeface="Times New Roman"/>
                <a:cs typeface="Times New Roman"/>
              </a:rPr>
              <a:t>e</a:t>
            </a:r>
            <a:r>
              <a:rPr sz="2000" i="1" spc="-50" dirty="0">
                <a:solidFill>
                  <a:srgbClr val="000090"/>
                </a:solidFill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0090"/>
                </a:solidFill>
                <a:latin typeface="Times New Roman"/>
                <a:cs typeface="Times New Roman"/>
              </a:rPr>
              <a:t>d</a:t>
            </a:r>
            <a:r>
              <a:rPr sz="2000" i="1" spc="-10" dirty="0">
                <a:solidFill>
                  <a:srgbClr val="000090"/>
                </a:solidFill>
                <a:latin typeface="Times New Roman"/>
                <a:cs typeface="Times New Roman"/>
              </a:rPr>
              <a:t>i</a:t>
            </a:r>
            <a:r>
              <a:rPr sz="2000" i="1" dirty="0">
                <a:solidFill>
                  <a:srgbClr val="000090"/>
                </a:solidFill>
                <a:latin typeface="Times New Roman"/>
                <a:cs typeface="Times New Roman"/>
              </a:rPr>
              <a:t>m</a:t>
            </a:r>
            <a:r>
              <a:rPr sz="2000" i="1" spc="-5" dirty="0">
                <a:solidFill>
                  <a:srgbClr val="000090"/>
                </a:solidFill>
                <a:latin typeface="Times New Roman"/>
                <a:cs typeface="Times New Roman"/>
              </a:rPr>
              <a:t>e</a:t>
            </a:r>
            <a:r>
              <a:rPr sz="2000" i="1" spc="5" dirty="0">
                <a:solidFill>
                  <a:srgbClr val="000090"/>
                </a:solidFill>
                <a:latin typeface="Times New Roman"/>
                <a:cs typeface="Times New Roman"/>
              </a:rPr>
              <a:t>n</a:t>
            </a:r>
            <a:r>
              <a:rPr sz="2000" i="1" spc="-5" dirty="0">
                <a:solidFill>
                  <a:srgbClr val="000090"/>
                </a:solidFill>
                <a:latin typeface="Times New Roman"/>
                <a:cs typeface="Times New Roman"/>
              </a:rPr>
              <a:t>s</a:t>
            </a:r>
            <a:r>
              <a:rPr sz="2000" i="1" spc="-10" dirty="0">
                <a:solidFill>
                  <a:srgbClr val="000090"/>
                </a:solidFill>
                <a:latin typeface="Times New Roman"/>
                <a:cs typeface="Times New Roman"/>
              </a:rPr>
              <a:t>i</a:t>
            </a:r>
            <a:r>
              <a:rPr sz="2000" i="1" spc="5" dirty="0">
                <a:solidFill>
                  <a:srgbClr val="000090"/>
                </a:solidFill>
                <a:latin typeface="Times New Roman"/>
                <a:cs typeface="Times New Roman"/>
              </a:rPr>
              <a:t>on</a:t>
            </a:r>
            <a:r>
              <a:rPr sz="2000" i="1" spc="10" dirty="0">
                <a:solidFill>
                  <a:srgbClr val="000090"/>
                </a:solidFill>
                <a:latin typeface="Times New Roman"/>
                <a:cs typeface="Times New Roman"/>
              </a:rPr>
              <a:t>s</a:t>
            </a:r>
            <a:r>
              <a:rPr sz="2400" b="1" dirty="0">
                <a:latin typeface="Arial"/>
                <a:cs typeface="Arial"/>
              </a:rPr>
              <a:t>”</a:t>
            </a:r>
            <a:r>
              <a:rPr sz="2400" b="1" dirty="0"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  <a:p>
            <a:pPr marL="315595" indent="-303530">
              <a:lnSpc>
                <a:spcPct val="100000"/>
              </a:lnSpc>
              <a:spcBef>
                <a:spcPts val="480"/>
              </a:spcBef>
            </a:pP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or</a:t>
            </a:r>
            <a:r>
              <a:rPr sz="2400" b="1" spc="-6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00FF"/>
                </a:solidFill>
                <a:latin typeface="Times New Roman"/>
                <a:cs typeface="Times New Roman"/>
              </a:rPr>
              <a:t>i </a:t>
            </a:r>
            <a:r>
              <a:rPr sz="2400" spc="-5" dirty="0">
                <a:solidFill>
                  <a:srgbClr val="0000FF"/>
                </a:solidFill>
                <a:latin typeface="Symbol"/>
                <a:cs typeface="Symbol"/>
              </a:rPr>
              <a:t>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 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to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ow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s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[A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  <a:p>
            <a:pPr marL="315595">
              <a:lnSpc>
                <a:spcPct val="100000"/>
              </a:lnSpc>
              <a:spcBef>
                <a:spcPts val="865"/>
              </a:spcBef>
            </a:pP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or</a:t>
            </a:r>
            <a:r>
              <a:rPr sz="2400" b="1" spc="-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5" dirty="0">
                <a:solidFill>
                  <a:srgbClr val="0000FF"/>
                </a:solidFill>
                <a:latin typeface="Symbol"/>
                <a:cs typeface="Symbol"/>
              </a:rPr>
              <a:t>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to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o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ls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B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 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  <a:p>
            <a:pPr marL="582295">
              <a:lnSpc>
                <a:spcPct val="100000"/>
              </a:lnSpc>
              <a:spcBef>
                <a:spcPts val="865"/>
              </a:spcBef>
            </a:pP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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0</a:t>
            </a:r>
            <a:endParaRPr sz="2400">
              <a:latin typeface="Times New Roman"/>
              <a:cs typeface="Times New Roman"/>
            </a:endParaRPr>
          </a:p>
          <a:p>
            <a:pPr marL="582295">
              <a:lnSpc>
                <a:spcPct val="100000"/>
              </a:lnSpc>
              <a:spcBef>
                <a:spcPts val="865"/>
              </a:spcBef>
            </a:pP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or</a:t>
            </a:r>
            <a:r>
              <a:rPr sz="2400" b="1" spc="-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i="1" spc="-15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5" dirty="0">
                <a:solidFill>
                  <a:srgbClr val="0000FF"/>
                </a:solidFill>
                <a:latin typeface="Symbol"/>
                <a:cs typeface="Symbol"/>
              </a:rPr>
              <a:t>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to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cols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 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  <a:p>
            <a:pPr marL="925194">
              <a:lnSpc>
                <a:spcPct val="100000"/>
              </a:lnSpc>
              <a:spcBef>
                <a:spcPts val="625"/>
              </a:spcBef>
            </a:pP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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 C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-15" dirty="0">
                <a:solidFill>
                  <a:srgbClr val="0000FF"/>
                </a:solidFill>
                <a:latin typeface="Symbol"/>
                <a:cs typeface="Symbol"/>
              </a:rPr>
              <a:t>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,k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·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B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[k,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endParaRPr sz="2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75"/>
              </a:spcBef>
            </a:pPr>
            <a:r>
              <a:rPr sz="2400" b="1" spc="-6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b="1" spc="-10" dirty="0">
                <a:solidFill>
                  <a:srgbClr val="FF0000"/>
                </a:solidFill>
                <a:latin typeface="Times New Roman"/>
                <a:cs typeface="Times New Roman"/>
              </a:rPr>
              <a:t>et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u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rn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12744" y="1834483"/>
            <a:ext cx="1014730" cy="6959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p x q </a:t>
            </a:r>
            <a:r>
              <a:rPr sz="2400" spc="-25" dirty="0">
                <a:solidFill>
                  <a:srgbClr val="FF0000"/>
                </a:solidFill>
                <a:latin typeface="Times New Roman"/>
                <a:cs typeface="Times New Roman"/>
              </a:rPr>
              <a:t>B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q x r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165345" y="1986883"/>
            <a:ext cx="94741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2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p x r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031744" y="3510884"/>
            <a:ext cx="4018279" cy="1473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24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#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of 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mu</a:t>
            </a:r>
            <a:r>
              <a:rPr sz="2400" spc="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-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dd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ops</a:t>
            </a:r>
            <a:endParaRPr sz="2400">
              <a:latin typeface="Times New Roman"/>
              <a:cs typeface="Times New Roman"/>
            </a:endParaRPr>
          </a:p>
          <a:p>
            <a:pPr marL="318770">
              <a:lnSpc>
                <a:spcPct val="100000"/>
              </a:lnSpc>
            </a:pP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=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o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ws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[A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x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o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ls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B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x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cols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endParaRPr sz="2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8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#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of 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mu</a:t>
            </a:r>
            <a:r>
              <a:rPr sz="2400" spc="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-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dd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ops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p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x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q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x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280403" y="5393435"/>
            <a:ext cx="2831592" cy="7741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656576" y="5743955"/>
            <a:ext cx="79248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-1" y="183957"/>
            <a:ext cx="9144001" cy="1007282"/>
          </a:xfrm>
          <a:prstGeom prst="rect">
            <a:avLst/>
          </a:prstGeom>
        </p:spPr>
        <p:txBody>
          <a:bodyPr vert="horz" wrap="square" lIns="0" tIns="326980" rIns="0" bIns="0" rtlCol="0">
            <a:spAutoFit/>
          </a:bodyPr>
          <a:lstStyle/>
          <a:p>
            <a:pPr marL="397510">
              <a:lnSpc>
                <a:spcPct val="100000"/>
              </a:lnSpc>
            </a:pPr>
            <a:r>
              <a:rPr sz="4400" dirty="0">
                <a:solidFill>
                  <a:srgbClr val="424456"/>
                </a:solidFill>
              </a:rPr>
              <a:t>M</a:t>
            </a:r>
            <a:r>
              <a:rPr sz="4400" spc="-20" dirty="0">
                <a:solidFill>
                  <a:srgbClr val="424456"/>
                </a:solidFill>
              </a:rPr>
              <a:t>at</a:t>
            </a:r>
            <a:r>
              <a:rPr sz="4400" spc="-15" dirty="0">
                <a:solidFill>
                  <a:srgbClr val="424456"/>
                </a:solidFill>
              </a:rPr>
              <a:t>ri</a:t>
            </a:r>
            <a:r>
              <a:rPr sz="4400" dirty="0">
                <a:solidFill>
                  <a:srgbClr val="424456"/>
                </a:solidFill>
              </a:rPr>
              <a:t>x </a:t>
            </a:r>
            <a:r>
              <a:rPr sz="4400" spc="-25" dirty="0">
                <a:solidFill>
                  <a:srgbClr val="424456"/>
                </a:solidFill>
              </a:rPr>
              <a:t>Ch</a:t>
            </a:r>
            <a:r>
              <a:rPr sz="4400" spc="-20" dirty="0">
                <a:solidFill>
                  <a:srgbClr val="424456"/>
                </a:solidFill>
              </a:rPr>
              <a:t>ai</a:t>
            </a:r>
            <a:r>
              <a:rPr sz="4400" dirty="0">
                <a:solidFill>
                  <a:srgbClr val="424456"/>
                </a:solidFill>
              </a:rPr>
              <a:t>n M</a:t>
            </a:r>
            <a:r>
              <a:rPr sz="4400" spc="-20" dirty="0">
                <a:solidFill>
                  <a:srgbClr val="424456"/>
                </a:solidFill>
              </a:rPr>
              <a:t>u</a:t>
            </a:r>
            <a:r>
              <a:rPr sz="4400" spc="-15" dirty="0">
                <a:solidFill>
                  <a:srgbClr val="424456"/>
                </a:solidFill>
              </a:rPr>
              <a:t>lti</a:t>
            </a:r>
            <a:r>
              <a:rPr sz="4400" spc="-20" dirty="0">
                <a:solidFill>
                  <a:srgbClr val="424456"/>
                </a:solidFill>
              </a:rPr>
              <a:t>plication:</a:t>
            </a:r>
            <a:r>
              <a:rPr sz="4400" spc="30" dirty="0">
                <a:solidFill>
                  <a:srgbClr val="424456"/>
                </a:solidFill>
              </a:rPr>
              <a:t> </a:t>
            </a:r>
            <a:r>
              <a:rPr sz="4400" spc="-30" dirty="0">
                <a:solidFill>
                  <a:srgbClr val="424456"/>
                </a:solidFill>
              </a:rPr>
              <a:t>E</a:t>
            </a:r>
            <a:r>
              <a:rPr sz="4400" spc="-20" dirty="0">
                <a:solidFill>
                  <a:srgbClr val="424456"/>
                </a:solidFill>
              </a:rPr>
              <a:t>x</a:t>
            </a:r>
            <a:r>
              <a:rPr sz="4400" spc="-30" dirty="0">
                <a:solidFill>
                  <a:srgbClr val="424456"/>
                </a:solidFill>
              </a:rPr>
              <a:t>am</a:t>
            </a:r>
            <a:r>
              <a:rPr sz="4400" spc="-20" dirty="0">
                <a:solidFill>
                  <a:srgbClr val="424456"/>
                </a:solidFill>
              </a:rPr>
              <a:t>p</a:t>
            </a:r>
            <a:r>
              <a:rPr sz="4400" spc="-15" dirty="0">
                <a:solidFill>
                  <a:srgbClr val="424456"/>
                </a:solidFill>
              </a:rPr>
              <a:t>l</a:t>
            </a:r>
            <a:r>
              <a:rPr sz="4400" spc="-20" dirty="0">
                <a:solidFill>
                  <a:srgbClr val="424456"/>
                </a:solidFill>
              </a:rPr>
              <a:t>e</a:t>
            </a:r>
            <a:endParaRPr sz="4400" dirty="0"/>
          </a:p>
        </p:txBody>
      </p:sp>
      <p:sp>
        <p:nvSpPr>
          <p:cNvPr id="11" name="object 11"/>
          <p:cNvSpPr txBox="1"/>
          <p:nvPr/>
        </p:nvSpPr>
        <p:spPr>
          <a:xfrm>
            <a:off x="612140" y="1685619"/>
            <a:ext cx="7611109" cy="9017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2755900" algn="l"/>
                <a:tab pos="5499100" algn="l"/>
              </a:tabLst>
            </a:pP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:</a:t>
            </a:r>
            <a:r>
              <a:rPr sz="26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10x10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0	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:</a:t>
            </a:r>
            <a:r>
              <a:rPr sz="26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100x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5	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:</a:t>
            </a:r>
            <a:r>
              <a:rPr sz="26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5x50</a:t>
            </a:r>
            <a:endParaRPr sz="26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705"/>
              </a:spcBef>
            </a:pP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W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ic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600" spc="-3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ara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600" spc="-1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izati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600" spc="-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s 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b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etter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? 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550" spc="27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600" spc="-1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?</a:t>
            </a:r>
            <a:endParaRPr sz="26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865632" y="3179064"/>
            <a:ext cx="240792" cy="78486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973836" y="3534155"/>
            <a:ext cx="79247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14400" y="3200400"/>
            <a:ext cx="152400" cy="685800"/>
          </a:xfrm>
          <a:custGeom>
            <a:avLst/>
            <a:gdLst/>
            <a:ahLst/>
            <a:cxnLst/>
            <a:rect l="l" t="t" r="r" b="b"/>
            <a:pathLst>
              <a:path w="152400" h="685800">
                <a:moveTo>
                  <a:pt x="152399" y="685799"/>
                </a:moveTo>
                <a:lnTo>
                  <a:pt x="112021" y="685348"/>
                </a:lnTo>
                <a:lnTo>
                  <a:pt x="59541" y="683169"/>
                </a:lnTo>
                <a:lnTo>
                  <a:pt x="21083" y="679545"/>
                </a:lnTo>
                <a:lnTo>
                  <a:pt x="0" y="673095"/>
                </a:lnTo>
                <a:lnTo>
                  <a:pt x="0" y="12709"/>
                </a:lnTo>
                <a:lnTo>
                  <a:pt x="44352" y="3749"/>
                </a:lnTo>
                <a:lnTo>
                  <a:pt x="92513" y="1020"/>
                </a:lnTo>
                <a:lnTo>
                  <a:pt x="130949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246376" y="3179064"/>
            <a:ext cx="240791" cy="78485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299716" y="3534155"/>
            <a:ext cx="79247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286000" y="3200400"/>
            <a:ext cx="152400" cy="685800"/>
          </a:xfrm>
          <a:custGeom>
            <a:avLst/>
            <a:gdLst/>
            <a:ahLst/>
            <a:cxnLst/>
            <a:rect l="l" t="t" r="r" b="b"/>
            <a:pathLst>
              <a:path w="152400" h="685800">
                <a:moveTo>
                  <a:pt x="0" y="0"/>
                </a:moveTo>
                <a:lnTo>
                  <a:pt x="40378" y="451"/>
                </a:lnTo>
                <a:lnTo>
                  <a:pt x="92857" y="2633"/>
                </a:lnTo>
                <a:lnTo>
                  <a:pt x="131316" y="6260"/>
                </a:lnTo>
                <a:lnTo>
                  <a:pt x="152399" y="673095"/>
                </a:lnTo>
                <a:lnTo>
                  <a:pt x="151018" y="674813"/>
                </a:lnTo>
                <a:lnTo>
                  <a:pt x="108047" y="682054"/>
                </a:lnTo>
                <a:lnTo>
                  <a:pt x="59885" y="684781"/>
                </a:lnTo>
                <a:lnTo>
                  <a:pt x="21449" y="685675"/>
                </a:lnTo>
                <a:lnTo>
                  <a:pt x="872" y="6857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3456432" y="2874276"/>
            <a:ext cx="240791" cy="1621523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3564635" y="3648455"/>
            <a:ext cx="79247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3505200" y="2895600"/>
            <a:ext cx="152400" cy="1524000"/>
          </a:xfrm>
          <a:custGeom>
            <a:avLst/>
            <a:gdLst/>
            <a:ahLst/>
            <a:cxnLst/>
            <a:rect l="l" t="t" r="r" b="b"/>
            <a:pathLst>
              <a:path w="152400" h="1524000">
                <a:moveTo>
                  <a:pt x="152399" y="1523999"/>
                </a:moveTo>
                <a:lnTo>
                  <a:pt x="112024" y="1523548"/>
                </a:lnTo>
                <a:lnTo>
                  <a:pt x="59545" y="1521369"/>
                </a:lnTo>
                <a:lnTo>
                  <a:pt x="21085" y="1517745"/>
                </a:lnTo>
                <a:lnTo>
                  <a:pt x="0" y="12709"/>
                </a:lnTo>
                <a:lnTo>
                  <a:pt x="1381" y="10993"/>
                </a:lnTo>
                <a:lnTo>
                  <a:pt x="44355" y="3749"/>
                </a:lnTo>
                <a:lnTo>
                  <a:pt x="92517" y="1020"/>
                </a:lnTo>
                <a:lnTo>
                  <a:pt x="130951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922776" y="2874276"/>
            <a:ext cx="240791" cy="1621523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3976115" y="3648455"/>
            <a:ext cx="79247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3962400" y="2895600"/>
            <a:ext cx="152400" cy="1524000"/>
          </a:xfrm>
          <a:custGeom>
            <a:avLst/>
            <a:gdLst/>
            <a:ahLst/>
            <a:cxnLst/>
            <a:rect l="l" t="t" r="r" b="b"/>
            <a:pathLst>
              <a:path w="152400" h="1524000">
                <a:moveTo>
                  <a:pt x="0" y="1523999"/>
                </a:moveTo>
                <a:lnTo>
                  <a:pt x="40375" y="1523548"/>
                </a:lnTo>
                <a:lnTo>
                  <a:pt x="92854" y="1521369"/>
                </a:lnTo>
                <a:lnTo>
                  <a:pt x="131314" y="1517745"/>
                </a:lnTo>
                <a:lnTo>
                  <a:pt x="152399" y="12709"/>
                </a:lnTo>
                <a:lnTo>
                  <a:pt x="151018" y="10993"/>
                </a:lnTo>
                <a:lnTo>
                  <a:pt x="108044" y="3749"/>
                </a:lnTo>
                <a:lnTo>
                  <a:pt x="59882" y="1020"/>
                </a:lnTo>
                <a:lnTo>
                  <a:pt x="21448" y="124"/>
                </a:lnTo>
                <a:lnTo>
                  <a:pt x="872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2669542" y="3299180"/>
            <a:ext cx="229235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x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554470" y="3344719"/>
            <a:ext cx="330200" cy="33020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450341" y="2901284"/>
            <a:ext cx="482600" cy="8426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100</a:t>
            </a:r>
            <a:endParaRPr sz="2400">
              <a:latin typeface="Times New Roman"/>
              <a:cs typeface="Times New Roman"/>
            </a:endParaRPr>
          </a:p>
          <a:p>
            <a:pPr marL="15875" algn="ctr">
              <a:lnSpc>
                <a:spcPct val="100000"/>
              </a:lnSpc>
              <a:spcBef>
                <a:spcPts val="720"/>
              </a:spcBef>
            </a:pP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-15" baseline="-20833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 baseline="-20833">
              <a:latin typeface="Times New Roman"/>
              <a:cs typeface="Times New Roman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3660142" y="3434684"/>
            <a:ext cx="346710" cy="385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-15" baseline="-20833" dirty="0">
                <a:solidFill>
                  <a:srgbClr val="FF0000"/>
                </a:solidFill>
                <a:latin typeface="Times New Roman"/>
                <a:cs typeface="Times New Roman"/>
              </a:rPr>
              <a:t>2</a:t>
            </a:r>
            <a:endParaRPr sz="2400" baseline="-20833">
              <a:latin typeface="Times New Roman"/>
              <a:cs typeface="Times New Roman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3129889" y="3285385"/>
            <a:ext cx="330200" cy="48260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3736342" y="25202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4422143" y="3299180"/>
            <a:ext cx="255270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=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5132832" y="3102864"/>
            <a:ext cx="240791" cy="935736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5241035" y="3534155"/>
            <a:ext cx="79248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181600" y="3124200"/>
            <a:ext cx="152400" cy="838200"/>
          </a:xfrm>
          <a:custGeom>
            <a:avLst/>
            <a:gdLst/>
            <a:ahLst/>
            <a:cxnLst/>
            <a:rect l="l" t="t" r="r" b="b"/>
            <a:pathLst>
              <a:path w="152400" h="838200">
                <a:moveTo>
                  <a:pt x="152399" y="838199"/>
                </a:moveTo>
                <a:lnTo>
                  <a:pt x="112024" y="837748"/>
                </a:lnTo>
                <a:lnTo>
                  <a:pt x="59545" y="835569"/>
                </a:lnTo>
                <a:lnTo>
                  <a:pt x="21085" y="831945"/>
                </a:lnTo>
                <a:lnTo>
                  <a:pt x="0" y="825495"/>
                </a:lnTo>
                <a:lnTo>
                  <a:pt x="0" y="12709"/>
                </a:lnTo>
                <a:lnTo>
                  <a:pt x="44355" y="3749"/>
                </a:lnTo>
                <a:lnTo>
                  <a:pt x="92517" y="1020"/>
                </a:lnTo>
                <a:lnTo>
                  <a:pt x="130951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5751576" y="3102876"/>
            <a:ext cx="240791" cy="935723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804915" y="3534155"/>
            <a:ext cx="79247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5791200" y="3124200"/>
            <a:ext cx="152400" cy="838200"/>
          </a:xfrm>
          <a:custGeom>
            <a:avLst/>
            <a:gdLst/>
            <a:ahLst/>
            <a:cxnLst/>
            <a:rect l="l" t="t" r="r" b="b"/>
            <a:pathLst>
              <a:path w="152400" h="838200">
                <a:moveTo>
                  <a:pt x="0" y="0"/>
                </a:moveTo>
                <a:lnTo>
                  <a:pt x="40375" y="451"/>
                </a:lnTo>
                <a:lnTo>
                  <a:pt x="92854" y="2633"/>
                </a:lnTo>
                <a:lnTo>
                  <a:pt x="131314" y="6260"/>
                </a:lnTo>
                <a:lnTo>
                  <a:pt x="152399" y="825495"/>
                </a:lnTo>
                <a:lnTo>
                  <a:pt x="151018" y="827213"/>
                </a:lnTo>
                <a:lnTo>
                  <a:pt x="108043" y="834454"/>
                </a:lnTo>
                <a:lnTo>
                  <a:pt x="59882" y="837181"/>
                </a:lnTo>
                <a:lnTo>
                  <a:pt x="21447" y="838075"/>
                </a:lnTo>
                <a:lnTo>
                  <a:pt x="872" y="8381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 txBox="1"/>
          <p:nvPr/>
        </p:nvSpPr>
        <p:spPr>
          <a:xfrm>
            <a:off x="5260344" y="2748884"/>
            <a:ext cx="614045" cy="9613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0955" algn="ctr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</a:t>
            </a:r>
            <a:endParaRPr sz="24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1925"/>
              </a:spcBef>
            </a:pPr>
            <a:r>
              <a:rPr sz="2200" spc="-2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175" baseline="-21072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r>
              <a:rPr sz="2200" spc="-2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175" baseline="-21072" dirty="0">
                <a:solidFill>
                  <a:srgbClr val="FF0000"/>
                </a:solidFill>
                <a:latin typeface="Times New Roman"/>
                <a:cs typeface="Times New Roman"/>
              </a:rPr>
              <a:t>2</a:t>
            </a:r>
            <a:endParaRPr sz="2175" baseline="-21072">
              <a:latin typeface="Times New Roman"/>
              <a:cs typeface="Times New Roman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4806291" y="3360099"/>
            <a:ext cx="330200" cy="33020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1018032" y="4779264"/>
            <a:ext cx="240792" cy="937260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126236" y="5210555"/>
            <a:ext cx="79247" cy="7924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066800" y="4800600"/>
            <a:ext cx="152400" cy="838200"/>
          </a:xfrm>
          <a:custGeom>
            <a:avLst/>
            <a:gdLst/>
            <a:ahLst/>
            <a:cxnLst/>
            <a:rect l="l" t="t" r="r" b="b"/>
            <a:pathLst>
              <a:path w="152400" h="838200">
                <a:moveTo>
                  <a:pt x="152399" y="838199"/>
                </a:moveTo>
                <a:lnTo>
                  <a:pt x="112021" y="837748"/>
                </a:lnTo>
                <a:lnTo>
                  <a:pt x="59541" y="835569"/>
                </a:lnTo>
                <a:lnTo>
                  <a:pt x="21083" y="831945"/>
                </a:lnTo>
                <a:lnTo>
                  <a:pt x="0" y="12703"/>
                </a:lnTo>
                <a:lnTo>
                  <a:pt x="1381" y="10986"/>
                </a:lnTo>
                <a:lnTo>
                  <a:pt x="44352" y="3745"/>
                </a:lnTo>
                <a:lnTo>
                  <a:pt x="92514" y="1018"/>
                </a:lnTo>
                <a:lnTo>
                  <a:pt x="130950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1636776" y="4779264"/>
            <a:ext cx="240791" cy="937259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690116" y="5210555"/>
            <a:ext cx="79247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676400" y="4800600"/>
            <a:ext cx="152400" cy="838200"/>
          </a:xfrm>
          <a:custGeom>
            <a:avLst/>
            <a:gdLst/>
            <a:ahLst/>
            <a:cxnLst/>
            <a:rect l="l" t="t" r="r" b="b"/>
            <a:pathLst>
              <a:path w="152400" h="838200">
                <a:moveTo>
                  <a:pt x="0" y="0"/>
                </a:moveTo>
                <a:lnTo>
                  <a:pt x="40378" y="450"/>
                </a:lnTo>
                <a:lnTo>
                  <a:pt x="92858" y="2630"/>
                </a:lnTo>
                <a:lnTo>
                  <a:pt x="131316" y="6254"/>
                </a:lnTo>
                <a:lnTo>
                  <a:pt x="152399" y="12704"/>
                </a:lnTo>
                <a:lnTo>
                  <a:pt x="152399" y="825495"/>
                </a:lnTo>
                <a:lnTo>
                  <a:pt x="108047" y="834454"/>
                </a:lnTo>
                <a:lnTo>
                  <a:pt x="59885" y="837181"/>
                </a:lnTo>
                <a:lnTo>
                  <a:pt x="21449" y="838075"/>
                </a:lnTo>
                <a:lnTo>
                  <a:pt x="872" y="8381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/>
          <p:nvPr/>
        </p:nvSpPr>
        <p:spPr>
          <a:xfrm>
            <a:off x="1145540" y="4425285"/>
            <a:ext cx="614045" cy="9613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0955" algn="ctr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</a:t>
            </a:r>
            <a:endParaRPr sz="24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1925"/>
              </a:spcBef>
            </a:pPr>
            <a:r>
              <a:rPr sz="2200" spc="-2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175" baseline="-21072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r>
              <a:rPr sz="2200" spc="-2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175" baseline="-21072" dirty="0">
                <a:solidFill>
                  <a:srgbClr val="FF0000"/>
                </a:solidFill>
                <a:latin typeface="Times New Roman"/>
                <a:cs typeface="Times New Roman"/>
              </a:rPr>
              <a:t>2</a:t>
            </a:r>
            <a:endParaRPr sz="2175" baseline="-21072">
              <a:latin typeface="Times New Roman"/>
              <a:cs typeface="Times New Roman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691488" y="5036501"/>
            <a:ext cx="330200" cy="33020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2136141" y="4975582"/>
            <a:ext cx="229235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x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48" name="object 48"/>
          <p:cNvSpPr/>
          <p:nvPr/>
        </p:nvSpPr>
        <p:spPr>
          <a:xfrm>
            <a:off x="2770632" y="4931664"/>
            <a:ext cx="240792" cy="632460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2878835" y="5210555"/>
            <a:ext cx="79248" cy="7924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2819400" y="4953000"/>
            <a:ext cx="152400" cy="533400"/>
          </a:xfrm>
          <a:custGeom>
            <a:avLst/>
            <a:gdLst/>
            <a:ahLst/>
            <a:cxnLst/>
            <a:rect l="l" t="t" r="r" b="b"/>
            <a:pathLst>
              <a:path w="152400" h="533400">
                <a:moveTo>
                  <a:pt x="152399" y="533399"/>
                </a:moveTo>
                <a:lnTo>
                  <a:pt x="112021" y="532948"/>
                </a:lnTo>
                <a:lnTo>
                  <a:pt x="59541" y="530769"/>
                </a:lnTo>
                <a:lnTo>
                  <a:pt x="21083" y="527145"/>
                </a:lnTo>
                <a:lnTo>
                  <a:pt x="0" y="12703"/>
                </a:lnTo>
                <a:lnTo>
                  <a:pt x="1381" y="10986"/>
                </a:lnTo>
                <a:lnTo>
                  <a:pt x="44352" y="3745"/>
                </a:lnTo>
                <a:lnTo>
                  <a:pt x="92514" y="1018"/>
                </a:lnTo>
                <a:lnTo>
                  <a:pt x="130950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3770376" y="4931664"/>
            <a:ext cx="240780" cy="632459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3823715" y="5210555"/>
            <a:ext cx="79248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3810000" y="4953000"/>
            <a:ext cx="152400" cy="533400"/>
          </a:xfrm>
          <a:custGeom>
            <a:avLst/>
            <a:gdLst/>
            <a:ahLst/>
            <a:cxnLst/>
            <a:rect l="l" t="t" r="r" b="b"/>
            <a:pathLst>
              <a:path w="152400" h="533400">
                <a:moveTo>
                  <a:pt x="0" y="0"/>
                </a:moveTo>
                <a:lnTo>
                  <a:pt x="40375" y="450"/>
                </a:lnTo>
                <a:lnTo>
                  <a:pt x="92854" y="2630"/>
                </a:lnTo>
                <a:lnTo>
                  <a:pt x="131314" y="6254"/>
                </a:lnTo>
                <a:lnTo>
                  <a:pt x="152399" y="12704"/>
                </a:lnTo>
                <a:lnTo>
                  <a:pt x="152399" y="520695"/>
                </a:lnTo>
                <a:lnTo>
                  <a:pt x="108043" y="529654"/>
                </a:lnTo>
                <a:lnTo>
                  <a:pt x="59882" y="532381"/>
                </a:lnTo>
                <a:lnTo>
                  <a:pt x="21447" y="533275"/>
                </a:lnTo>
                <a:lnTo>
                  <a:pt x="872" y="5333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 txBox="1"/>
          <p:nvPr/>
        </p:nvSpPr>
        <p:spPr>
          <a:xfrm>
            <a:off x="2593342" y="4577685"/>
            <a:ext cx="1032510" cy="8426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20955" algn="r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50</a:t>
            </a:r>
            <a:endParaRPr sz="2400">
              <a:latin typeface="Times New Roman"/>
              <a:cs typeface="Times New Roman"/>
            </a:endParaRPr>
          </a:p>
          <a:p>
            <a:pPr marR="5080" algn="r">
              <a:lnSpc>
                <a:spcPct val="100000"/>
              </a:lnSpc>
              <a:spcBef>
                <a:spcPts val="720"/>
              </a:spcBef>
              <a:tabLst>
                <a:tab pos="685165" algn="l"/>
              </a:tabLst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	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-15" baseline="-20833" dirty="0">
                <a:solidFill>
                  <a:srgbClr val="FF0000"/>
                </a:solidFill>
                <a:latin typeface="Times New Roman"/>
                <a:cs typeface="Times New Roman"/>
              </a:rPr>
              <a:t>3</a:t>
            </a:r>
            <a:endParaRPr sz="2400" baseline="-20833">
              <a:latin typeface="Times New Roman"/>
              <a:cs typeface="Times New Roman"/>
            </a:endParaRPr>
          </a:p>
        </p:txBody>
      </p:sp>
      <p:sp>
        <p:nvSpPr>
          <p:cNvPr id="55" name="object 55"/>
          <p:cNvSpPr txBox="1"/>
          <p:nvPr/>
        </p:nvSpPr>
        <p:spPr>
          <a:xfrm>
            <a:off x="4117343" y="4975582"/>
            <a:ext cx="255270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=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56" name="object 56"/>
          <p:cNvSpPr/>
          <p:nvPr/>
        </p:nvSpPr>
        <p:spPr>
          <a:xfrm>
            <a:off x="4828032" y="4855464"/>
            <a:ext cx="240791" cy="937260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4936235" y="5286755"/>
            <a:ext cx="79248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4876800" y="4876800"/>
            <a:ext cx="152400" cy="838200"/>
          </a:xfrm>
          <a:custGeom>
            <a:avLst/>
            <a:gdLst/>
            <a:ahLst/>
            <a:cxnLst/>
            <a:rect l="l" t="t" r="r" b="b"/>
            <a:pathLst>
              <a:path w="152400" h="838200">
                <a:moveTo>
                  <a:pt x="152399" y="838199"/>
                </a:moveTo>
                <a:lnTo>
                  <a:pt x="112024" y="837748"/>
                </a:lnTo>
                <a:lnTo>
                  <a:pt x="59545" y="835569"/>
                </a:lnTo>
                <a:lnTo>
                  <a:pt x="21085" y="831945"/>
                </a:lnTo>
                <a:lnTo>
                  <a:pt x="0" y="12703"/>
                </a:lnTo>
                <a:lnTo>
                  <a:pt x="1381" y="10986"/>
                </a:lnTo>
                <a:lnTo>
                  <a:pt x="44356" y="3745"/>
                </a:lnTo>
                <a:lnTo>
                  <a:pt x="92517" y="1018"/>
                </a:lnTo>
                <a:lnTo>
                  <a:pt x="130952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5903976" y="4855464"/>
            <a:ext cx="240791" cy="937259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5957315" y="5286755"/>
            <a:ext cx="79247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5943600" y="4876800"/>
            <a:ext cx="152400" cy="838200"/>
          </a:xfrm>
          <a:custGeom>
            <a:avLst/>
            <a:gdLst/>
            <a:ahLst/>
            <a:cxnLst/>
            <a:rect l="l" t="t" r="r" b="b"/>
            <a:pathLst>
              <a:path w="152400" h="838200">
                <a:moveTo>
                  <a:pt x="0" y="0"/>
                </a:moveTo>
                <a:lnTo>
                  <a:pt x="40375" y="450"/>
                </a:lnTo>
                <a:lnTo>
                  <a:pt x="92854" y="2630"/>
                </a:lnTo>
                <a:lnTo>
                  <a:pt x="131314" y="6254"/>
                </a:lnTo>
                <a:lnTo>
                  <a:pt x="152399" y="12704"/>
                </a:lnTo>
                <a:lnTo>
                  <a:pt x="152399" y="825495"/>
                </a:lnTo>
                <a:lnTo>
                  <a:pt x="108043" y="834454"/>
                </a:lnTo>
                <a:lnTo>
                  <a:pt x="59882" y="837181"/>
                </a:lnTo>
                <a:lnTo>
                  <a:pt x="21447" y="838075"/>
                </a:lnTo>
                <a:lnTo>
                  <a:pt x="872" y="8381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 txBox="1"/>
          <p:nvPr/>
        </p:nvSpPr>
        <p:spPr>
          <a:xfrm>
            <a:off x="5031744" y="4501485"/>
            <a:ext cx="908050" cy="9613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1750" algn="ctr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50</a:t>
            </a:r>
            <a:endParaRPr sz="24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1925"/>
              </a:spcBef>
            </a:pPr>
            <a:r>
              <a:rPr sz="2200" spc="-2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175" baseline="-21072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r>
              <a:rPr sz="2200" spc="-2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175" baseline="-21072" dirty="0">
                <a:solidFill>
                  <a:srgbClr val="FF0000"/>
                </a:solidFill>
                <a:latin typeface="Times New Roman"/>
                <a:cs typeface="Times New Roman"/>
              </a:rPr>
              <a:t>2</a:t>
            </a:r>
            <a:r>
              <a:rPr sz="2200" spc="-2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175" baseline="-21072" dirty="0">
                <a:solidFill>
                  <a:srgbClr val="FF0000"/>
                </a:solidFill>
                <a:latin typeface="Times New Roman"/>
                <a:cs typeface="Times New Roman"/>
              </a:rPr>
              <a:t>3</a:t>
            </a:r>
            <a:endParaRPr sz="2175" baseline="-21072">
              <a:latin typeface="Times New Roman"/>
              <a:cs typeface="Times New Roman"/>
            </a:endParaRPr>
          </a:p>
        </p:txBody>
      </p:sp>
      <p:sp>
        <p:nvSpPr>
          <p:cNvPr id="63" name="object 63"/>
          <p:cNvSpPr txBox="1"/>
          <p:nvPr/>
        </p:nvSpPr>
        <p:spPr>
          <a:xfrm>
            <a:off x="4501491" y="5112701"/>
            <a:ext cx="330200" cy="33020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4" name="object 64"/>
          <p:cNvSpPr txBox="1"/>
          <p:nvPr/>
        </p:nvSpPr>
        <p:spPr>
          <a:xfrm>
            <a:off x="6479545" y="3129884"/>
            <a:ext cx="2538730" cy="6959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#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of ops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10 . 100 . 5</a:t>
            </a:r>
            <a:endParaRPr sz="24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</a:pP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5000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5" name="object 65"/>
          <p:cNvSpPr txBox="1"/>
          <p:nvPr/>
        </p:nvSpPr>
        <p:spPr>
          <a:xfrm>
            <a:off x="6479545" y="4501485"/>
            <a:ext cx="2386330" cy="6959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#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of ops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10 . 5 . 50</a:t>
            </a:r>
            <a:endParaRPr sz="24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</a:pP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2500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6324600" y="5410200"/>
            <a:ext cx="2743200" cy="685800"/>
          </a:xfrm>
          <a:prstGeom prst="rect">
            <a:avLst/>
          </a:prstGeom>
          <a:solidFill>
            <a:srgbClr val="CCFFCC"/>
          </a:solidFill>
          <a:ln w="9994">
            <a:solidFill>
              <a:srgbClr val="53548A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49225">
              <a:lnSpc>
                <a:spcPct val="100000"/>
              </a:lnSpc>
            </a:pPr>
            <a:r>
              <a:rPr sz="2400" spc="-18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al</a:t>
            </a:r>
            <a:r>
              <a:rPr sz="2400" spc="-3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#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of</a:t>
            </a:r>
            <a:r>
              <a:rPr sz="2400" spc="4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ops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7500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0" y="183957"/>
            <a:ext cx="9144000" cy="1007282"/>
          </a:xfrm>
          <a:prstGeom prst="rect">
            <a:avLst/>
          </a:prstGeom>
        </p:spPr>
        <p:txBody>
          <a:bodyPr vert="horz" wrap="square" lIns="0" tIns="326980" rIns="0" bIns="0" rtlCol="0">
            <a:spAutoFit/>
          </a:bodyPr>
          <a:lstStyle/>
          <a:p>
            <a:pPr marL="397510">
              <a:lnSpc>
                <a:spcPct val="100000"/>
              </a:lnSpc>
            </a:pPr>
            <a:r>
              <a:rPr sz="4400" dirty="0">
                <a:solidFill>
                  <a:srgbClr val="424456"/>
                </a:solidFill>
              </a:rPr>
              <a:t>M</a:t>
            </a:r>
            <a:r>
              <a:rPr sz="4400" spc="-20" dirty="0">
                <a:solidFill>
                  <a:srgbClr val="424456"/>
                </a:solidFill>
              </a:rPr>
              <a:t>at</a:t>
            </a:r>
            <a:r>
              <a:rPr sz="4400" spc="-15" dirty="0">
                <a:solidFill>
                  <a:srgbClr val="424456"/>
                </a:solidFill>
              </a:rPr>
              <a:t>ri</a:t>
            </a:r>
            <a:r>
              <a:rPr sz="4400" dirty="0">
                <a:solidFill>
                  <a:srgbClr val="424456"/>
                </a:solidFill>
              </a:rPr>
              <a:t>x </a:t>
            </a:r>
            <a:r>
              <a:rPr sz="4400" spc="-25" dirty="0">
                <a:solidFill>
                  <a:srgbClr val="424456"/>
                </a:solidFill>
              </a:rPr>
              <a:t>Ch</a:t>
            </a:r>
            <a:r>
              <a:rPr sz="4400" spc="-20" dirty="0">
                <a:solidFill>
                  <a:srgbClr val="424456"/>
                </a:solidFill>
              </a:rPr>
              <a:t>ai</a:t>
            </a:r>
            <a:r>
              <a:rPr sz="4400" dirty="0">
                <a:solidFill>
                  <a:srgbClr val="424456"/>
                </a:solidFill>
              </a:rPr>
              <a:t>n M</a:t>
            </a:r>
            <a:r>
              <a:rPr sz="4400" spc="-20" dirty="0">
                <a:solidFill>
                  <a:srgbClr val="424456"/>
                </a:solidFill>
              </a:rPr>
              <a:t>u</a:t>
            </a:r>
            <a:r>
              <a:rPr sz="4400" spc="-15" dirty="0">
                <a:solidFill>
                  <a:srgbClr val="424456"/>
                </a:solidFill>
              </a:rPr>
              <a:t>lti</a:t>
            </a:r>
            <a:r>
              <a:rPr sz="4400" spc="-20" dirty="0">
                <a:solidFill>
                  <a:srgbClr val="424456"/>
                </a:solidFill>
              </a:rPr>
              <a:t>plication:</a:t>
            </a:r>
            <a:r>
              <a:rPr sz="4400" spc="30" dirty="0">
                <a:solidFill>
                  <a:srgbClr val="424456"/>
                </a:solidFill>
              </a:rPr>
              <a:t> </a:t>
            </a:r>
            <a:r>
              <a:rPr sz="4400" spc="-30" dirty="0">
                <a:solidFill>
                  <a:srgbClr val="424456"/>
                </a:solidFill>
              </a:rPr>
              <a:t>E</a:t>
            </a:r>
            <a:r>
              <a:rPr sz="4400" spc="-20" dirty="0">
                <a:solidFill>
                  <a:srgbClr val="424456"/>
                </a:solidFill>
              </a:rPr>
              <a:t>x</a:t>
            </a:r>
            <a:r>
              <a:rPr sz="4400" spc="-30" dirty="0">
                <a:solidFill>
                  <a:srgbClr val="424456"/>
                </a:solidFill>
              </a:rPr>
              <a:t>am</a:t>
            </a:r>
            <a:r>
              <a:rPr sz="4400" spc="-20" dirty="0">
                <a:solidFill>
                  <a:srgbClr val="424456"/>
                </a:solidFill>
              </a:rPr>
              <a:t>p</a:t>
            </a:r>
            <a:r>
              <a:rPr sz="4400" spc="-15" dirty="0">
                <a:solidFill>
                  <a:srgbClr val="424456"/>
                </a:solidFill>
              </a:rPr>
              <a:t>l</a:t>
            </a:r>
            <a:r>
              <a:rPr sz="4400" spc="-20" dirty="0">
                <a:solidFill>
                  <a:srgbClr val="424456"/>
                </a:solidFill>
              </a:rPr>
              <a:t>e</a:t>
            </a:r>
            <a:endParaRPr sz="4400" dirty="0"/>
          </a:p>
        </p:txBody>
      </p:sp>
      <p:sp>
        <p:nvSpPr>
          <p:cNvPr id="9" name="object 9"/>
          <p:cNvSpPr/>
          <p:nvPr/>
        </p:nvSpPr>
        <p:spPr>
          <a:xfrm>
            <a:off x="560831" y="4779264"/>
            <a:ext cx="240792" cy="78486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69036" y="5134355"/>
            <a:ext cx="79248" cy="7924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09600" y="4800600"/>
            <a:ext cx="152400" cy="685800"/>
          </a:xfrm>
          <a:custGeom>
            <a:avLst/>
            <a:gdLst/>
            <a:ahLst/>
            <a:cxnLst/>
            <a:rect l="l" t="t" r="r" b="b"/>
            <a:pathLst>
              <a:path w="152400" h="685800">
                <a:moveTo>
                  <a:pt x="152399" y="685799"/>
                </a:moveTo>
                <a:lnTo>
                  <a:pt x="112021" y="685348"/>
                </a:lnTo>
                <a:lnTo>
                  <a:pt x="59541" y="683169"/>
                </a:lnTo>
                <a:lnTo>
                  <a:pt x="21083" y="679545"/>
                </a:lnTo>
                <a:lnTo>
                  <a:pt x="0" y="12703"/>
                </a:lnTo>
                <a:lnTo>
                  <a:pt x="1381" y="10986"/>
                </a:lnTo>
                <a:lnTo>
                  <a:pt x="44352" y="3745"/>
                </a:lnTo>
                <a:lnTo>
                  <a:pt x="92514" y="1018"/>
                </a:lnTo>
                <a:lnTo>
                  <a:pt x="130950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789176" y="4779264"/>
            <a:ext cx="240791" cy="78485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842516" y="5134355"/>
            <a:ext cx="79247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828800" y="4800600"/>
            <a:ext cx="152400" cy="685800"/>
          </a:xfrm>
          <a:custGeom>
            <a:avLst/>
            <a:gdLst/>
            <a:ahLst/>
            <a:cxnLst/>
            <a:rect l="l" t="t" r="r" b="b"/>
            <a:pathLst>
              <a:path w="152400" h="685800">
                <a:moveTo>
                  <a:pt x="0" y="0"/>
                </a:moveTo>
                <a:lnTo>
                  <a:pt x="40378" y="450"/>
                </a:lnTo>
                <a:lnTo>
                  <a:pt x="92858" y="2630"/>
                </a:lnTo>
                <a:lnTo>
                  <a:pt x="131316" y="6254"/>
                </a:lnTo>
                <a:lnTo>
                  <a:pt x="152399" y="12704"/>
                </a:lnTo>
                <a:lnTo>
                  <a:pt x="152399" y="673095"/>
                </a:lnTo>
                <a:lnTo>
                  <a:pt x="108047" y="682054"/>
                </a:lnTo>
                <a:lnTo>
                  <a:pt x="59885" y="684781"/>
                </a:lnTo>
                <a:lnTo>
                  <a:pt x="21449" y="685675"/>
                </a:lnTo>
                <a:lnTo>
                  <a:pt x="872" y="6857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094232" y="2874264"/>
            <a:ext cx="240791" cy="1469135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202436" y="3572255"/>
            <a:ext cx="79247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143000" y="2895600"/>
            <a:ext cx="152400" cy="1371600"/>
          </a:xfrm>
          <a:custGeom>
            <a:avLst/>
            <a:gdLst/>
            <a:ahLst/>
            <a:cxnLst/>
            <a:rect l="l" t="t" r="r" b="b"/>
            <a:pathLst>
              <a:path w="152400" h="1371600">
                <a:moveTo>
                  <a:pt x="152399" y="1371599"/>
                </a:moveTo>
                <a:lnTo>
                  <a:pt x="112021" y="1371148"/>
                </a:lnTo>
                <a:lnTo>
                  <a:pt x="59541" y="1368969"/>
                </a:lnTo>
                <a:lnTo>
                  <a:pt x="21083" y="1365345"/>
                </a:lnTo>
                <a:lnTo>
                  <a:pt x="0" y="12709"/>
                </a:lnTo>
                <a:lnTo>
                  <a:pt x="1381" y="10993"/>
                </a:lnTo>
                <a:lnTo>
                  <a:pt x="44352" y="3749"/>
                </a:lnTo>
                <a:lnTo>
                  <a:pt x="92513" y="1020"/>
                </a:lnTo>
                <a:lnTo>
                  <a:pt x="130949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560575" y="2874264"/>
            <a:ext cx="240791" cy="1469135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613916" y="3572255"/>
            <a:ext cx="79247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600200" y="2895600"/>
            <a:ext cx="152400" cy="1371600"/>
          </a:xfrm>
          <a:custGeom>
            <a:avLst/>
            <a:gdLst/>
            <a:ahLst/>
            <a:cxnLst/>
            <a:rect l="l" t="t" r="r" b="b"/>
            <a:pathLst>
              <a:path w="152400" h="1371600">
                <a:moveTo>
                  <a:pt x="0" y="1371599"/>
                </a:moveTo>
                <a:lnTo>
                  <a:pt x="40378" y="1371148"/>
                </a:lnTo>
                <a:lnTo>
                  <a:pt x="92858" y="1368969"/>
                </a:lnTo>
                <a:lnTo>
                  <a:pt x="131316" y="1365345"/>
                </a:lnTo>
                <a:lnTo>
                  <a:pt x="152399" y="12709"/>
                </a:lnTo>
                <a:lnTo>
                  <a:pt x="151018" y="10993"/>
                </a:lnTo>
                <a:lnTo>
                  <a:pt x="108047" y="3749"/>
                </a:lnTo>
                <a:lnTo>
                  <a:pt x="59886" y="1020"/>
                </a:lnTo>
                <a:lnTo>
                  <a:pt x="21450" y="124"/>
                </a:lnTo>
                <a:lnTo>
                  <a:pt x="872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1983741" y="3299180"/>
            <a:ext cx="229235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x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49669" y="4944921"/>
            <a:ext cx="330200" cy="33020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069340" y="4501485"/>
            <a:ext cx="499109" cy="8426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100</a:t>
            </a:r>
            <a:endParaRPr sz="2400">
              <a:latin typeface="Times New Roman"/>
              <a:cs typeface="Times New Roman"/>
            </a:endParaRPr>
          </a:p>
          <a:p>
            <a:pPr marL="165100">
              <a:lnSpc>
                <a:spcPct val="100000"/>
              </a:lnSpc>
              <a:spcBef>
                <a:spcPts val="720"/>
              </a:spcBef>
            </a:pP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-15" baseline="-20833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 baseline="-20833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2618232" y="3255264"/>
            <a:ext cx="240792" cy="63246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2726435" y="3534155"/>
            <a:ext cx="79248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667000" y="3276600"/>
            <a:ext cx="152400" cy="533400"/>
          </a:xfrm>
          <a:custGeom>
            <a:avLst/>
            <a:gdLst/>
            <a:ahLst/>
            <a:cxnLst/>
            <a:rect l="l" t="t" r="r" b="b"/>
            <a:pathLst>
              <a:path w="152400" h="533400">
                <a:moveTo>
                  <a:pt x="152399" y="533399"/>
                </a:moveTo>
                <a:lnTo>
                  <a:pt x="112021" y="532948"/>
                </a:lnTo>
                <a:lnTo>
                  <a:pt x="59542" y="530765"/>
                </a:lnTo>
                <a:lnTo>
                  <a:pt x="21083" y="527139"/>
                </a:lnTo>
                <a:lnTo>
                  <a:pt x="0" y="520689"/>
                </a:lnTo>
                <a:lnTo>
                  <a:pt x="0" y="12709"/>
                </a:lnTo>
                <a:lnTo>
                  <a:pt x="44352" y="3749"/>
                </a:lnTo>
                <a:lnTo>
                  <a:pt x="92513" y="1020"/>
                </a:lnTo>
                <a:lnTo>
                  <a:pt x="130949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3541776" y="3255264"/>
            <a:ext cx="240780" cy="632459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3595115" y="3534155"/>
            <a:ext cx="79248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3581400" y="3276600"/>
            <a:ext cx="152400" cy="533400"/>
          </a:xfrm>
          <a:custGeom>
            <a:avLst/>
            <a:gdLst/>
            <a:ahLst/>
            <a:cxnLst/>
            <a:rect l="l" t="t" r="r" b="b"/>
            <a:pathLst>
              <a:path w="152400" h="533400">
                <a:moveTo>
                  <a:pt x="0" y="0"/>
                </a:moveTo>
                <a:lnTo>
                  <a:pt x="40375" y="451"/>
                </a:lnTo>
                <a:lnTo>
                  <a:pt x="92854" y="2633"/>
                </a:lnTo>
                <a:lnTo>
                  <a:pt x="131314" y="6260"/>
                </a:lnTo>
                <a:lnTo>
                  <a:pt x="152399" y="520689"/>
                </a:lnTo>
                <a:lnTo>
                  <a:pt x="151018" y="522406"/>
                </a:lnTo>
                <a:lnTo>
                  <a:pt x="108044" y="529649"/>
                </a:lnTo>
                <a:lnTo>
                  <a:pt x="59882" y="532379"/>
                </a:lnTo>
                <a:lnTo>
                  <a:pt x="21448" y="533274"/>
                </a:lnTo>
                <a:lnTo>
                  <a:pt x="872" y="5333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4828032" y="4931664"/>
            <a:ext cx="240791" cy="93726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4936235" y="5362955"/>
            <a:ext cx="79248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4876800" y="4953000"/>
            <a:ext cx="152400" cy="838200"/>
          </a:xfrm>
          <a:custGeom>
            <a:avLst/>
            <a:gdLst/>
            <a:ahLst/>
            <a:cxnLst/>
            <a:rect l="l" t="t" r="r" b="b"/>
            <a:pathLst>
              <a:path w="152400" h="838200">
                <a:moveTo>
                  <a:pt x="152399" y="838199"/>
                </a:moveTo>
                <a:lnTo>
                  <a:pt x="112024" y="837748"/>
                </a:lnTo>
                <a:lnTo>
                  <a:pt x="59545" y="835569"/>
                </a:lnTo>
                <a:lnTo>
                  <a:pt x="21085" y="831945"/>
                </a:lnTo>
                <a:lnTo>
                  <a:pt x="0" y="12703"/>
                </a:lnTo>
                <a:lnTo>
                  <a:pt x="1381" y="10986"/>
                </a:lnTo>
                <a:lnTo>
                  <a:pt x="44356" y="3745"/>
                </a:lnTo>
                <a:lnTo>
                  <a:pt x="92517" y="1018"/>
                </a:lnTo>
                <a:lnTo>
                  <a:pt x="130952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903976" y="4931664"/>
            <a:ext cx="240791" cy="937259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5957315" y="5362955"/>
            <a:ext cx="79247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943600" y="4953000"/>
            <a:ext cx="152400" cy="838200"/>
          </a:xfrm>
          <a:custGeom>
            <a:avLst/>
            <a:gdLst/>
            <a:ahLst/>
            <a:cxnLst/>
            <a:rect l="l" t="t" r="r" b="b"/>
            <a:pathLst>
              <a:path w="152400" h="838200">
                <a:moveTo>
                  <a:pt x="0" y="0"/>
                </a:moveTo>
                <a:lnTo>
                  <a:pt x="40375" y="450"/>
                </a:lnTo>
                <a:lnTo>
                  <a:pt x="92854" y="2630"/>
                </a:lnTo>
                <a:lnTo>
                  <a:pt x="131314" y="6254"/>
                </a:lnTo>
                <a:lnTo>
                  <a:pt x="152399" y="12704"/>
                </a:lnTo>
                <a:lnTo>
                  <a:pt x="152399" y="825495"/>
                </a:lnTo>
                <a:lnTo>
                  <a:pt x="108043" y="834454"/>
                </a:lnTo>
                <a:lnTo>
                  <a:pt x="59882" y="837181"/>
                </a:lnTo>
                <a:lnTo>
                  <a:pt x="21447" y="838075"/>
                </a:lnTo>
                <a:lnTo>
                  <a:pt x="872" y="8381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4501491" y="5188901"/>
            <a:ext cx="330200" cy="33020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6166103" y="5393435"/>
            <a:ext cx="2977896" cy="774191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7618476" y="5743955"/>
            <a:ext cx="79248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6210300" y="5410200"/>
            <a:ext cx="2895600" cy="685800"/>
          </a:xfrm>
          <a:custGeom>
            <a:avLst/>
            <a:gdLst/>
            <a:ahLst/>
            <a:cxnLst/>
            <a:rect l="l" t="t" r="r" b="b"/>
            <a:pathLst>
              <a:path w="2895600" h="685800">
                <a:moveTo>
                  <a:pt x="0" y="685799"/>
                </a:moveTo>
                <a:lnTo>
                  <a:pt x="2895599" y="685799"/>
                </a:lnTo>
                <a:lnTo>
                  <a:pt x="2895599" y="0"/>
                </a:lnTo>
                <a:lnTo>
                  <a:pt x="0" y="0"/>
                </a:lnTo>
                <a:lnTo>
                  <a:pt x="0" y="685799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6210300" y="5410200"/>
            <a:ext cx="2895600" cy="685800"/>
          </a:xfrm>
          <a:custGeom>
            <a:avLst/>
            <a:gdLst/>
            <a:ahLst/>
            <a:cxnLst/>
            <a:rect l="l" t="t" r="r" b="b"/>
            <a:pathLst>
              <a:path w="2895600" h="685800">
                <a:moveTo>
                  <a:pt x="0" y="685799"/>
                </a:moveTo>
                <a:lnTo>
                  <a:pt x="2895599" y="685799"/>
                </a:lnTo>
                <a:lnTo>
                  <a:pt x="2895599" y="0"/>
                </a:lnTo>
                <a:lnTo>
                  <a:pt x="0" y="0"/>
                </a:lnTo>
                <a:lnTo>
                  <a:pt x="0" y="6857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4904232" y="2874264"/>
            <a:ext cx="240791" cy="146913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12435" y="3572255"/>
            <a:ext cx="79248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4953000" y="2895600"/>
            <a:ext cx="152400" cy="1371600"/>
          </a:xfrm>
          <a:custGeom>
            <a:avLst/>
            <a:gdLst/>
            <a:ahLst/>
            <a:cxnLst/>
            <a:rect l="l" t="t" r="r" b="b"/>
            <a:pathLst>
              <a:path w="152400" h="1371600">
                <a:moveTo>
                  <a:pt x="152399" y="1371599"/>
                </a:moveTo>
                <a:lnTo>
                  <a:pt x="112024" y="1371148"/>
                </a:lnTo>
                <a:lnTo>
                  <a:pt x="59545" y="1368969"/>
                </a:lnTo>
                <a:lnTo>
                  <a:pt x="21085" y="1365345"/>
                </a:lnTo>
                <a:lnTo>
                  <a:pt x="0" y="12709"/>
                </a:lnTo>
                <a:lnTo>
                  <a:pt x="1381" y="10993"/>
                </a:lnTo>
                <a:lnTo>
                  <a:pt x="44355" y="3749"/>
                </a:lnTo>
                <a:lnTo>
                  <a:pt x="92517" y="1020"/>
                </a:lnTo>
                <a:lnTo>
                  <a:pt x="130951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5827776" y="2874264"/>
            <a:ext cx="240779" cy="1469135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5881115" y="3572255"/>
            <a:ext cx="79248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5867400" y="2895600"/>
            <a:ext cx="152400" cy="1371600"/>
          </a:xfrm>
          <a:custGeom>
            <a:avLst/>
            <a:gdLst/>
            <a:ahLst/>
            <a:cxnLst/>
            <a:rect l="l" t="t" r="r" b="b"/>
            <a:pathLst>
              <a:path w="152400" h="1371600">
                <a:moveTo>
                  <a:pt x="0" y="1371599"/>
                </a:moveTo>
                <a:lnTo>
                  <a:pt x="40375" y="1371148"/>
                </a:lnTo>
                <a:lnTo>
                  <a:pt x="92854" y="1368969"/>
                </a:lnTo>
                <a:lnTo>
                  <a:pt x="131314" y="1365345"/>
                </a:lnTo>
                <a:lnTo>
                  <a:pt x="152399" y="12709"/>
                </a:lnTo>
                <a:lnTo>
                  <a:pt x="151018" y="10993"/>
                </a:lnTo>
                <a:lnTo>
                  <a:pt x="108044" y="3749"/>
                </a:lnTo>
                <a:lnTo>
                  <a:pt x="59882" y="1020"/>
                </a:lnTo>
                <a:lnTo>
                  <a:pt x="21448" y="124"/>
                </a:lnTo>
                <a:lnTo>
                  <a:pt x="872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 txBox="1"/>
          <p:nvPr/>
        </p:nvSpPr>
        <p:spPr>
          <a:xfrm>
            <a:off x="612140" y="1685619"/>
            <a:ext cx="7611109" cy="12414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2755900" algn="l"/>
                <a:tab pos="5499100" algn="l"/>
              </a:tabLst>
            </a:pP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:</a:t>
            </a:r>
            <a:r>
              <a:rPr sz="26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10x10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0	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:</a:t>
            </a:r>
            <a:r>
              <a:rPr sz="26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100x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5	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:</a:t>
            </a:r>
            <a:r>
              <a:rPr sz="26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5x50</a:t>
            </a:r>
            <a:endParaRPr sz="26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705"/>
              </a:spcBef>
            </a:pP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W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ic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600" spc="-3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ara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600" spc="-1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izati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600" spc="-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s 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b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etter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? 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550" spc="27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600" spc="-1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?</a:t>
            </a:r>
            <a:endParaRPr sz="2600">
              <a:latin typeface="Times New Roman"/>
              <a:cs typeface="Times New Roman"/>
            </a:endParaRPr>
          </a:p>
          <a:p>
            <a:pPr marL="774700">
              <a:lnSpc>
                <a:spcPct val="100000"/>
              </a:lnSpc>
              <a:spcBef>
                <a:spcPts val="260"/>
              </a:spcBef>
              <a:tabLst>
                <a:tab pos="4736465" algn="l"/>
              </a:tabLst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	50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1297941" y="3434684"/>
            <a:ext cx="4554220" cy="385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3898265" algn="l"/>
              </a:tabLst>
            </a:pP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-15" baseline="-20833" dirty="0">
                <a:solidFill>
                  <a:srgbClr val="FF0000"/>
                </a:solidFill>
                <a:latin typeface="Times New Roman"/>
                <a:cs typeface="Times New Roman"/>
              </a:rPr>
              <a:t>2</a:t>
            </a:r>
            <a:r>
              <a:rPr sz="2400" baseline="-20833" dirty="0">
                <a:solidFill>
                  <a:srgbClr val="FF0000"/>
                </a:solidFill>
                <a:latin typeface="Times New Roman"/>
                <a:cs typeface="Times New Roman"/>
              </a:rPr>
              <a:t>	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FF0000"/>
                </a:solidFill>
                <a:latin typeface="Times New Roman"/>
                <a:cs typeface="Times New Roman"/>
              </a:rPr>
              <a:t>2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-15" baseline="-20833" dirty="0">
                <a:solidFill>
                  <a:srgbClr val="FF0000"/>
                </a:solidFill>
                <a:latin typeface="Times New Roman"/>
                <a:cs typeface="Times New Roman"/>
              </a:rPr>
              <a:t>3</a:t>
            </a:r>
            <a:endParaRPr sz="2400" baseline="-20833">
              <a:latin typeface="Times New Roman"/>
              <a:cs typeface="Times New Roman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767688" y="3285385"/>
            <a:ext cx="330200" cy="48260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4117343" y="3299180"/>
            <a:ext cx="255270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=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2440941" y="2977484"/>
            <a:ext cx="1032510" cy="766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223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50</a:t>
            </a:r>
            <a:endParaRPr sz="2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697865" algn="l"/>
              </a:tabLst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	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-15" baseline="-20833" dirty="0">
                <a:solidFill>
                  <a:srgbClr val="FF0000"/>
                </a:solidFill>
                <a:latin typeface="Times New Roman"/>
                <a:cs typeface="Times New Roman"/>
              </a:rPr>
              <a:t>3</a:t>
            </a:r>
            <a:endParaRPr sz="2400" baseline="-20833">
              <a:latin typeface="Times New Roman"/>
              <a:cs typeface="Times New Roman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4117343" y="5051782"/>
            <a:ext cx="255270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=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5031744" y="4730085"/>
            <a:ext cx="908050" cy="808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1750" algn="ctr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50</a:t>
            </a:r>
            <a:endParaRPr sz="24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725"/>
              </a:spcBef>
            </a:pPr>
            <a:r>
              <a:rPr sz="2200" spc="-2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175" baseline="-21072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r>
              <a:rPr sz="2200" spc="-2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175" baseline="-21072" dirty="0">
                <a:solidFill>
                  <a:srgbClr val="FF0000"/>
                </a:solidFill>
                <a:latin typeface="Times New Roman"/>
                <a:cs typeface="Times New Roman"/>
              </a:rPr>
              <a:t>2</a:t>
            </a:r>
            <a:r>
              <a:rPr sz="2200" spc="-2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175" baseline="-21072" dirty="0">
                <a:solidFill>
                  <a:srgbClr val="FF0000"/>
                </a:solidFill>
                <a:latin typeface="Times New Roman"/>
                <a:cs typeface="Times New Roman"/>
              </a:rPr>
              <a:t>3</a:t>
            </a:r>
            <a:endParaRPr sz="2175" baseline="-21072">
              <a:latin typeface="Times New Roman"/>
              <a:cs typeface="Times New Roman"/>
            </a:endParaRPr>
          </a:p>
        </p:txBody>
      </p:sp>
      <p:sp>
        <p:nvSpPr>
          <p:cNvPr id="54" name="object 54"/>
          <p:cNvSpPr txBox="1"/>
          <p:nvPr/>
        </p:nvSpPr>
        <p:spPr>
          <a:xfrm>
            <a:off x="6403345" y="3053684"/>
            <a:ext cx="2538730" cy="6959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#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of ops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100 . 5 . 50</a:t>
            </a:r>
            <a:endParaRPr sz="24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</a:pP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25000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55" name="object 55"/>
          <p:cNvSpPr txBox="1"/>
          <p:nvPr/>
        </p:nvSpPr>
        <p:spPr>
          <a:xfrm>
            <a:off x="6345128" y="4501485"/>
            <a:ext cx="2691130" cy="6959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#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of ops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10 . 100 . 50</a:t>
            </a:r>
            <a:endParaRPr sz="24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</a:pP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50000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56" name="object 56"/>
          <p:cNvSpPr txBox="1"/>
          <p:nvPr/>
        </p:nvSpPr>
        <p:spPr>
          <a:xfrm>
            <a:off x="6352545" y="5644486"/>
            <a:ext cx="262572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8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al</a:t>
            </a:r>
            <a:r>
              <a:rPr sz="2400" spc="-3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#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of</a:t>
            </a:r>
            <a:r>
              <a:rPr sz="2400" spc="4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ops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75000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57" name="object 57"/>
          <p:cNvSpPr txBox="1"/>
          <p:nvPr/>
        </p:nvSpPr>
        <p:spPr>
          <a:xfrm>
            <a:off x="2596489" y="4961787"/>
            <a:ext cx="330200" cy="48260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58" name="object 58"/>
          <p:cNvSpPr/>
          <p:nvPr/>
        </p:nvSpPr>
        <p:spPr>
          <a:xfrm>
            <a:off x="2923032" y="4474464"/>
            <a:ext cx="240792" cy="1470660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3031235" y="5172455"/>
            <a:ext cx="79248" cy="7924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2971800" y="4495800"/>
            <a:ext cx="152400" cy="1371600"/>
          </a:xfrm>
          <a:custGeom>
            <a:avLst/>
            <a:gdLst/>
            <a:ahLst/>
            <a:cxnLst/>
            <a:rect l="l" t="t" r="r" b="b"/>
            <a:pathLst>
              <a:path w="152400" h="1371600">
                <a:moveTo>
                  <a:pt x="152399" y="1371599"/>
                </a:moveTo>
                <a:lnTo>
                  <a:pt x="112021" y="1371148"/>
                </a:lnTo>
                <a:lnTo>
                  <a:pt x="59541" y="1368969"/>
                </a:lnTo>
                <a:lnTo>
                  <a:pt x="21083" y="1365345"/>
                </a:lnTo>
                <a:lnTo>
                  <a:pt x="0" y="12703"/>
                </a:lnTo>
                <a:lnTo>
                  <a:pt x="1381" y="10986"/>
                </a:lnTo>
                <a:lnTo>
                  <a:pt x="44352" y="3745"/>
                </a:lnTo>
                <a:lnTo>
                  <a:pt x="92514" y="1018"/>
                </a:lnTo>
                <a:lnTo>
                  <a:pt x="130950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3846576" y="4474476"/>
            <a:ext cx="240791" cy="1470647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3899915" y="5172455"/>
            <a:ext cx="79247" cy="7924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3886200" y="4495800"/>
            <a:ext cx="152400" cy="1371600"/>
          </a:xfrm>
          <a:custGeom>
            <a:avLst/>
            <a:gdLst/>
            <a:ahLst/>
            <a:cxnLst/>
            <a:rect l="l" t="t" r="r" b="b"/>
            <a:pathLst>
              <a:path w="152400" h="1371600">
                <a:moveTo>
                  <a:pt x="0" y="1371599"/>
                </a:moveTo>
                <a:lnTo>
                  <a:pt x="40375" y="1371148"/>
                </a:lnTo>
                <a:lnTo>
                  <a:pt x="92854" y="1368969"/>
                </a:lnTo>
                <a:lnTo>
                  <a:pt x="131314" y="1365345"/>
                </a:lnTo>
                <a:lnTo>
                  <a:pt x="152399" y="12703"/>
                </a:lnTo>
                <a:lnTo>
                  <a:pt x="151018" y="10986"/>
                </a:lnTo>
                <a:lnTo>
                  <a:pt x="108043" y="3745"/>
                </a:lnTo>
                <a:lnTo>
                  <a:pt x="59882" y="1018"/>
                </a:lnTo>
                <a:lnTo>
                  <a:pt x="21447" y="124"/>
                </a:lnTo>
                <a:lnTo>
                  <a:pt x="872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 txBox="1"/>
          <p:nvPr/>
        </p:nvSpPr>
        <p:spPr>
          <a:xfrm>
            <a:off x="3202942" y="5034886"/>
            <a:ext cx="56769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19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5" name="object 65"/>
          <p:cNvSpPr txBox="1"/>
          <p:nvPr/>
        </p:nvSpPr>
        <p:spPr>
          <a:xfrm>
            <a:off x="3422398" y="5191725"/>
            <a:ext cx="448309" cy="228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334010" algn="l"/>
              </a:tabLst>
            </a:pPr>
            <a:r>
              <a:rPr sz="1600" spc="-10" dirty="0">
                <a:solidFill>
                  <a:srgbClr val="FF0000"/>
                </a:solidFill>
                <a:latin typeface="Times New Roman"/>
                <a:cs typeface="Times New Roman"/>
              </a:rPr>
              <a:t>2	3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3355342" y="4272885"/>
            <a:ext cx="3302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7" name="object 67"/>
          <p:cNvSpPr txBox="1"/>
          <p:nvPr/>
        </p:nvSpPr>
        <p:spPr>
          <a:xfrm>
            <a:off x="2212341" y="4899382"/>
            <a:ext cx="229235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x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68" name="object 68"/>
          <p:cNvSpPr txBox="1"/>
          <p:nvPr/>
        </p:nvSpPr>
        <p:spPr>
          <a:xfrm>
            <a:off x="4577691" y="3285385"/>
            <a:ext cx="330200" cy="48260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100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0" y="183957"/>
            <a:ext cx="9144000" cy="1007282"/>
          </a:xfrm>
          <a:prstGeom prst="rect">
            <a:avLst/>
          </a:prstGeom>
        </p:spPr>
        <p:txBody>
          <a:bodyPr vert="horz" wrap="square" lIns="0" tIns="326980" rIns="0" bIns="0" rtlCol="0">
            <a:spAutoFit/>
          </a:bodyPr>
          <a:lstStyle/>
          <a:p>
            <a:pPr marL="397510" algn="l">
              <a:lnSpc>
                <a:spcPct val="100000"/>
              </a:lnSpc>
            </a:pPr>
            <a:r>
              <a:rPr sz="4400" dirty="0">
                <a:solidFill>
                  <a:srgbClr val="424456"/>
                </a:solidFill>
              </a:rPr>
              <a:t>M</a:t>
            </a:r>
            <a:r>
              <a:rPr sz="4400" spc="-20" dirty="0">
                <a:solidFill>
                  <a:srgbClr val="424456"/>
                </a:solidFill>
              </a:rPr>
              <a:t>at</a:t>
            </a:r>
            <a:r>
              <a:rPr sz="4400" spc="-15" dirty="0">
                <a:solidFill>
                  <a:srgbClr val="424456"/>
                </a:solidFill>
              </a:rPr>
              <a:t>ri</a:t>
            </a:r>
            <a:r>
              <a:rPr sz="4400" dirty="0">
                <a:solidFill>
                  <a:srgbClr val="424456"/>
                </a:solidFill>
              </a:rPr>
              <a:t>x </a:t>
            </a:r>
            <a:r>
              <a:rPr sz="4400" spc="-25" dirty="0">
                <a:solidFill>
                  <a:srgbClr val="424456"/>
                </a:solidFill>
              </a:rPr>
              <a:t>Ch</a:t>
            </a:r>
            <a:r>
              <a:rPr sz="4400" spc="-20" dirty="0">
                <a:solidFill>
                  <a:srgbClr val="424456"/>
                </a:solidFill>
              </a:rPr>
              <a:t>ai</a:t>
            </a:r>
            <a:r>
              <a:rPr sz="4400" dirty="0">
                <a:solidFill>
                  <a:srgbClr val="424456"/>
                </a:solidFill>
              </a:rPr>
              <a:t>n M</a:t>
            </a:r>
            <a:r>
              <a:rPr sz="4400" spc="-20" dirty="0">
                <a:solidFill>
                  <a:srgbClr val="424456"/>
                </a:solidFill>
              </a:rPr>
              <a:t>u</a:t>
            </a:r>
            <a:r>
              <a:rPr sz="4400" spc="-15" dirty="0">
                <a:solidFill>
                  <a:srgbClr val="424456"/>
                </a:solidFill>
              </a:rPr>
              <a:t>lti</a:t>
            </a:r>
            <a:r>
              <a:rPr sz="4400" spc="-20" dirty="0">
                <a:solidFill>
                  <a:srgbClr val="424456"/>
                </a:solidFill>
              </a:rPr>
              <a:t>plication:</a:t>
            </a:r>
            <a:r>
              <a:rPr sz="4400" spc="30" dirty="0">
                <a:solidFill>
                  <a:srgbClr val="424456"/>
                </a:solidFill>
              </a:rPr>
              <a:t> </a:t>
            </a:r>
            <a:r>
              <a:rPr sz="4400" spc="-30" dirty="0">
                <a:solidFill>
                  <a:srgbClr val="424456"/>
                </a:solidFill>
              </a:rPr>
              <a:t>E</a:t>
            </a:r>
            <a:r>
              <a:rPr sz="4400" spc="-20" dirty="0">
                <a:solidFill>
                  <a:srgbClr val="424456"/>
                </a:solidFill>
              </a:rPr>
              <a:t>x</a:t>
            </a:r>
            <a:r>
              <a:rPr sz="4400" spc="-30" dirty="0">
                <a:solidFill>
                  <a:srgbClr val="424456"/>
                </a:solidFill>
              </a:rPr>
              <a:t>am</a:t>
            </a:r>
            <a:r>
              <a:rPr sz="4400" spc="-20" dirty="0">
                <a:solidFill>
                  <a:srgbClr val="424456"/>
                </a:solidFill>
              </a:rPr>
              <a:t>p</a:t>
            </a:r>
            <a:r>
              <a:rPr sz="4400" spc="-15" dirty="0">
                <a:solidFill>
                  <a:srgbClr val="424456"/>
                </a:solidFill>
              </a:rPr>
              <a:t>l</a:t>
            </a:r>
            <a:r>
              <a:rPr sz="4400" spc="-20" dirty="0">
                <a:solidFill>
                  <a:srgbClr val="424456"/>
                </a:solidFill>
              </a:rPr>
              <a:t>e</a:t>
            </a:r>
            <a:endParaRPr sz="4400" dirty="0"/>
          </a:p>
        </p:txBody>
      </p:sp>
      <p:sp>
        <p:nvSpPr>
          <p:cNvPr id="9" name="object 9"/>
          <p:cNvSpPr txBox="1"/>
          <p:nvPr/>
        </p:nvSpPr>
        <p:spPr>
          <a:xfrm>
            <a:off x="612140" y="1685619"/>
            <a:ext cx="7611109" cy="9017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2755900" algn="l"/>
                <a:tab pos="5499100" algn="l"/>
              </a:tabLst>
            </a:pP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:</a:t>
            </a:r>
            <a:r>
              <a:rPr sz="26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10x10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0	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:</a:t>
            </a:r>
            <a:r>
              <a:rPr sz="26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100x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5	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:</a:t>
            </a:r>
            <a:r>
              <a:rPr sz="26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5x50</a:t>
            </a:r>
            <a:endParaRPr sz="26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705"/>
              </a:spcBef>
            </a:pP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W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ic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600" spc="-3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ara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600" spc="-1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izati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600" spc="-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s 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b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etter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? 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550" spc="27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600" spc="-1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?</a:t>
            </a:r>
            <a:endParaRPr sz="26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02640" y="3269584"/>
            <a:ext cx="155638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i="1" u="heavy" dirty="0">
                <a:latin typeface="Times New Roman"/>
                <a:cs typeface="Times New Roman"/>
              </a:rPr>
              <a:t>In</a:t>
            </a:r>
            <a:r>
              <a:rPr sz="2400" i="1" u="heavy" spc="-15" dirty="0">
                <a:latin typeface="Times New Roman"/>
                <a:cs typeface="Times New Roman"/>
              </a:rPr>
              <a:t> </a:t>
            </a:r>
            <a:r>
              <a:rPr sz="2400" i="1" u="heavy" dirty="0">
                <a:latin typeface="Times New Roman"/>
                <a:cs typeface="Times New Roman"/>
              </a:rPr>
              <a:t>su</a:t>
            </a:r>
            <a:r>
              <a:rPr sz="2400" i="1" u="heavy" spc="-10" dirty="0">
                <a:latin typeface="Times New Roman"/>
                <a:cs typeface="Times New Roman"/>
              </a:rPr>
              <a:t>mm</a:t>
            </a:r>
            <a:r>
              <a:rPr sz="2400" i="1" u="heavy" dirty="0">
                <a:latin typeface="Times New Roman"/>
                <a:cs typeface="Times New Roman"/>
              </a:rPr>
              <a:t>ar</a:t>
            </a:r>
            <a:r>
              <a:rPr sz="2400" i="1" u="heavy" spc="-15" dirty="0">
                <a:latin typeface="Times New Roman"/>
                <a:cs typeface="Times New Roman"/>
              </a:rPr>
              <a:t>y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562861" y="3267978"/>
            <a:ext cx="5275580" cy="7524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280" marR="5080" indent="-6858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Wingdings"/>
                <a:cs typeface="Wingdings"/>
              </a:rPr>
              <a:t></a:t>
            </a:r>
            <a:r>
              <a:rPr sz="2400" spc="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# of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u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lti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y-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dd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ops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r>
              <a:rPr sz="2400" spc="5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7500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 </a:t>
            </a:r>
            <a:r>
              <a:rPr sz="2400" dirty="0">
                <a:solidFill>
                  <a:srgbClr val="FF0000"/>
                </a:solidFill>
                <a:latin typeface="Wingdings"/>
                <a:cs typeface="Wingdings"/>
              </a:rPr>
              <a:t>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# of 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u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lti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-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dd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ops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75000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74141" y="4195180"/>
            <a:ext cx="6743700" cy="3321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Wingdings"/>
                <a:cs typeface="Wingdings"/>
              </a:rPr>
              <a:t>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 Fi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rs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pa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en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he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za</a:t>
            </a:r>
            <a:r>
              <a:rPr sz="2400" spc="-20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on</a:t>
            </a:r>
            <a:r>
              <a:rPr sz="2400" spc="-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y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ds</a:t>
            </a:r>
            <a:r>
              <a:rPr sz="2400" spc="-2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10x</a:t>
            </a:r>
            <a:r>
              <a:rPr sz="2400" spc="-2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15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spc="-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co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pu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on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99" cy="68579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0" y="183957"/>
            <a:ext cx="9144000" cy="1007282"/>
          </a:xfrm>
          <a:prstGeom prst="rect">
            <a:avLst/>
          </a:prstGeom>
        </p:spPr>
        <p:txBody>
          <a:bodyPr vert="horz" wrap="square" lIns="0" tIns="326980" rIns="0" bIns="0" rtlCol="0">
            <a:spAutoFit/>
          </a:bodyPr>
          <a:lstStyle/>
          <a:p>
            <a:pPr marL="397510">
              <a:lnSpc>
                <a:spcPct val="100000"/>
              </a:lnSpc>
            </a:pPr>
            <a:r>
              <a:rPr sz="4400" dirty="0">
                <a:solidFill>
                  <a:srgbClr val="424456"/>
                </a:solidFill>
              </a:rPr>
              <a:t>M</a:t>
            </a:r>
            <a:r>
              <a:rPr sz="4400" spc="-20" dirty="0">
                <a:solidFill>
                  <a:srgbClr val="424456"/>
                </a:solidFill>
              </a:rPr>
              <a:t>at</a:t>
            </a:r>
            <a:r>
              <a:rPr sz="4400" spc="-15" dirty="0">
                <a:solidFill>
                  <a:srgbClr val="424456"/>
                </a:solidFill>
              </a:rPr>
              <a:t>ri</a:t>
            </a:r>
            <a:r>
              <a:rPr sz="4400" spc="-20" dirty="0">
                <a:solidFill>
                  <a:srgbClr val="424456"/>
                </a:solidFill>
              </a:rPr>
              <a:t>x</a:t>
            </a:r>
            <a:r>
              <a:rPr sz="4400" dirty="0">
                <a:solidFill>
                  <a:srgbClr val="424456"/>
                </a:solidFill>
              </a:rPr>
              <a:t>-</a:t>
            </a:r>
            <a:r>
              <a:rPr sz="4400" spc="-25" dirty="0">
                <a:solidFill>
                  <a:srgbClr val="424456"/>
                </a:solidFill>
              </a:rPr>
              <a:t>c</a:t>
            </a:r>
            <a:r>
              <a:rPr sz="4400" spc="-20" dirty="0">
                <a:solidFill>
                  <a:srgbClr val="424456"/>
                </a:solidFill>
              </a:rPr>
              <a:t>hai</a:t>
            </a:r>
            <a:r>
              <a:rPr sz="4400" dirty="0">
                <a:solidFill>
                  <a:srgbClr val="424456"/>
                </a:solidFill>
              </a:rPr>
              <a:t>n</a:t>
            </a:r>
            <a:r>
              <a:rPr sz="4400" spc="10" dirty="0">
                <a:solidFill>
                  <a:srgbClr val="424456"/>
                </a:solidFill>
              </a:rPr>
              <a:t> </a:t>
            </a:r>
            <a:r>
              <a:rPr sz="4400" dirty="0">
                <a:solidFill>
                  <a:srgbClr val="424456"/>
                </a:solidFill>
              </a:rPr>
              <a:t>M</a:t>
            </a:r>
            <a:r>
              <a:rPr sz="4400" spc="-20" dirty="0">
                <a:solidFill>
                  <a:srgbClr val="424456"/>
                </a:solidFill>
              </a:rPr>
              <a:t>u</a:t>
            </a:r>
            <a:r>
              <a:rPr sz="4400" spc="-15" dirty="0">
                <a:solidFill>
                  <a:srgbClr val="424456"/>
                </a:solidFill>
              </a:rPr>
              <a:t>lti</a:t>
            </a:r>
            <a:r>
              <a:rPr sz="4400" spc="-20" dirty="0">
                <a:solidFill>
                  <a:srgbClr val="424456"/>
                </a:solidFill>
              </a:rPr>
              <a:t>plicati</a:t>
            </a:r>
            <a:r>
              <a:rPr sz="4400" dirty="0">
                <a:solidFill>
                  <a:srgbClr val="424456"/>
                </a:solidFill>
              </a:rPr>
              <a:t>on</a:t>
            </a:r>
            <a:r>
              <a:rPr sz="4400" spc="25" dirty="0">
                <a:solidFill>
                  <a:srgbClr val="424456"/>
                </a:solidFill>
              </a:rPr>
              <a:t> </a:t>
            </a:r>
            <a:r>
              <a:rPr sz="4400" dirty="0">
                <a:solidFill>
                  <a:srgbClr val="424456"/>
                </a:solidFill>
              </a:rPr>
              <a:t>P</a:t>
            </a:r>
            <a:r>
              <a:rPr sz="4400" spc="-20" dirty="0">
                <a:solidFill>
                  <a:srgbClr val="424456"/>
                </a:solidFill>
              </a:rPr>
              <a:t>roble</a:t>
            </a:r>
            <a:r>
              <a:rPr sz="4400" spc="-30" dirty="0">
                <a:solidFill>
                  <a:srgbClr val="424456"/>
                </a:solidFill>
              </a:rPr>
              <a:t>m</a:t>
            </a:r>
            <a:endParaRPr sz="4400" dirty="0"/>
          </a:p>
        </p:txBody>
      </p:sp>
      <p:sp>
        <p:nvSpPr>
          <p:cNvPr id="9" name="object 9"/>
          <p:cNvSpPr txBox="1"/>
          <p:nvPr/>
        </p:nvSpPr>
        <p:spPr>
          <a:xfrm>
            <a:off x="688340" y="1571510"/>
            <a:ext cx="7592695" cy="27476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841500" marR="1404620" indent="-1829435">
              <a:lnSpc>
                <a:spcPct val="112000"/>
              </a:lnSpc>
            </a:pPr>
            <a:r>
              <a:rPr sz="2800" b="1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Input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:</a:t>
            </a:r>
            <a:r>
              <a:rPr sz="2800" spc="-2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latin typeface="Times New Roman"/>
                <a:cs typeface="Times New Roman"/>
              </a:rPr>
              <a:t>A</a:t>
            </a:r>
            <a:r>
              <a:rPr sz="2600" spc="-145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c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spc="-5" dirty="0">
                <a:latin typeface="Times New Roman"/>
                <a:cs typeface="Times New Roman"/>
              </a:rPr>
              <a:t>ai</a:t>
            </a:r>
            <a:r>
              <a:rPr sz="2600" dirty="0">
                <a:latin typeface="Times New Roman"/>
                <a:cs typeface="Times New Roman"/>
              </a:rPr>
              <a:t>n</a:t>
            </a:r>
            <a:r>
              <a:rPr sz="2600" spc="-5" dirty="0"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Symbol"/>
                <a:cs typeface="Symbol"/>
              </a:rPr>
              <a:t></a:t>
            </a:r>
            <a:r>
              <a:rPr sz="2600" spc="-15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600" spc="-3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600" spc="-14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i="1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550" i="1" spc="-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Symbol"/>
                <a:cs typeface="Symbol"/>
              </a:rPr>
              <a:t></a:t>
            </a:r>
            <a:r>
              <a:rPr sz="26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f</a:t>
            </a:r>
            <a:r>
              <a:rPr sz="2600" spc="-5" dirty="0">
                <a:latin typeface="Times New Roman"/>
                <a:cs typeface="Times New Roman"/>
              </a:rPr>
              <a:t> </a:t>
            </a:r>
            <a:r>
              <a:rPr sz="2600" i="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600" i="1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-5" dirty="0">
                <a:latin typeface="Times New Roman"/>
                <a:cs typeface="Times New Roman"/>
              </a:rPr>
              <a:t>atrice</a:t>
            </a: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dirty="0">
                <a:latin typeface="Times New Roman"/>
                <a:cs typeface="Times New Roman"/>
              </a:rPr>
              <a:t>, w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spc="-5" dirty="0">
                <a:latin typeface="Times New Roman"/>
                <a:cs typeface="Times New Roman"/>
              </a:rPr>
              <a:t>er</a:t>
            </a:r>
            <a:r>
              <a:rPr sz="2600" dirty="0">
                <a:latin typeface="Times New Roman"/>
                <a:cs typeface="Times New Roman"/>
              </a:rPr>
              <a:t>e</a:t>
            </a:r>
            <a:r>
              <a:rPr sz="2600" spc="-185" dirty="0"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i="1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i </a:t>
            </a:r>
            <a:r>
              <a:rPr sz="2550" i="1" spc="-30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i</a:t>
            </a:r>
            <a:r>
              <a:rPr sz="2600" dirty="0">
                <a:latin typeface="Times New Roman"/>
                <a:cs typeface="Times New Roman"/>
              </a:rPr>
              <a:t>s a</a:t>
            </a:r>
            <a:r>
              <a:rPr sz="2600" spc="-5" dirty="0">
                <a:latin typeface="Times New Roman"/>
                <a:cs typeface="Times New Roman"/>
              </a:rPr>
              <a:t> </a:t>
            </a:r>
            <a:r>
              <a:rPr sz="2600" i="1" spc="5" dirty="0">
                <a:solidFill>
                  <a:srgbClr val="0000FF"/>
                </a:solidFill>
                <a:latin typeface="Times New Roman"/>
                <a:cs typeface="Times New Roman"/>
              </a:rPr>
              <a:t>p</a:t>
            </a:r>
            <a:r>
              <a:rPr sz="2550" i="1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550" spc="7" baseline="-21241" dirty="0">
                <a:solidFill>
                  <a:srgbClr val="0000FF"/>
                </a:solidFill>
                <a:latin typeface="Symbol"/>
                <a:cs typeface="Symbol"/>
              </a:rPr>
              <a:t>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spc="-5" dirty="0">
                <a:solidFill>
                  <a:srgbClr val="0000FF"/>
                </a:solidFill>
                <a:latin typeface="Symbol"/>
                <a:cs typeface="Symbol"/>
              </a:rPr>
              <a:t></a:t>
            </a:r>
            <a:r>
              <a:rPr sz="2600" i="1" spc="5" dirty="0">
                <a:solidFill>
                  <a:srgbClr val="0000FF"/>
                </a:solidFill>
                <a:latin typeface="Times New Roman"/>
                <a:cs typeface="Times New Roman"/>
              </a:rPr>
              <a:t>p</a:t>
            </a:r>
            <a:r>
              <a:rPr sz="2550" i="1" baseline="-21241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550" i="1" spc="22" baseline="-21241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-5" dirty="0">
                <a:latin typeface="Times New Roman"/>
                <a:cs typeface="Times New Roman"/>
              </a:rPr>
              <a:t>atri</a:t>
            </a:r>
            <a:r>
              <a:rPr sz="2600" dirty="0">
                <a:latin typeface="Times New Roman"/>
                <a:cs typeface="Times New Roman"/>
              </a:rPr>
              <a:t>x</a:t>
            </a: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7"/>
              </a:spcBef>
            </a:pPr>
            <a:endParaRPr sz="35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800" b="1" i="1" u="heavy" spc="-30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800" b="1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bj</a:t>
            </a:r>
            <a:r>
              <a:rPr sz="2800" b="1" i="1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ec</a:t>
            </a:r>
            <a:r>
              <a:rPr sz="2800" b="1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sz="2800" b="1" i="1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v</a:t>
            </a:r>
            <a:r>
              <a:rPr sz="2800" b="1" i="1" u="heavy" spc="-20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:</a:t>
            </a: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latin typeface="Times New Roman"/>
                <a:cs typeface="Times New Roman"/>
              </a:rPr>
              <a:t>F</a:t>
            </a:r>
            <a:r>
              <a:rPr sz="2600" spc="5" dirty="0">
                <a:latin typeface="Times New Roman"/>
                <a:cs typeface="Times New Roman"/>
              </a:rPr>
              <a:t>u</a:t>
            </a:r>
            <a:r>
              <a:rPr sz="2600" spc="-5" dirty="0">
                <a:latin typeface="Times New Roman"/>
                <a:cs typeface="Times New Roman"/>
              </a:rPr>
              <a:t>ll</a:t>
            </a:r>
            <a:r>
              <a:rPr sz="2600" dirty="0">
                <a:latin typeface="Times New Roman"/>
                <a:cs typeface="Times New Roman"/>
              </a:rPr>
              <a:t>y</a:t>
            </a:r>
            <a:r>
              <a:rPr sz="2600" spc="-1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p</a:t>
            </a:r>
            <a:r>
              <a:rPr sz="2600" spc="-5" dirty="0">
                <a:latin typeface="Times New Roman"/>
                <a:cs typeface="Times New Roman"/>
              </a:rPr>
              <a:t>are</a:t>
            </a:r>
            <a:r>
              <a:rPr sz="2600" spc="5" dirty="0">
                <a:latin typeface="Times New Roman"/>
                <a:cs typeface="Times New Roman"/>
              </a:rPr>
              <a:t>n</a:t>
            </a:r>
            <a:r>
              <a:rPr sz="2600" spc="-5" dirty="0">
                <a:latin typeface="Times New Roman"/>
                <a:cs typeface="Times New Roman"/>
              </a:rPr>
              <a:t>t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spc="-5" dirty="0">
                <a:latin typeface="Times New Roman"/>
                <a:cs typeface="Times New Roman"/>
              </a:rPr>
              <a:t>e</a:t>
            </a: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spc="-5" dirty="0">
                <a:latin typeface="Times New Roman"/>
                <a:cs typeface="Times New Roman"/>
              </a:rPr>
              <a:t>iz</a:t>
            </a:r>
            <a:r>
              <a:rPr sz="2600" dirty="0">
                <a:latin typeface="Times New Roman"/>
                <a:cs typeface="Times New Roman"/>
              </a:rPr>
              <a:t>e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t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dirty="0">
                <a:latin typeface="Times New Roman"/>
                <a:cs typeface="Times New Roman"/>
              </a:rPr>
              <a:t>e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p</a:t>
            </a:r>
            <a:r>
              <a:rPr sz="2600" spc="-5" dirty="0">
                <a:latin typeface="Times New Roman"/>
                <a:cs typeface="Times New Roman"/>
              </a:rPr>
              <a:t>r</a:t>
            </a:r>
            <a:r>
              <a:rPr sz="2600" spc="5" dirty="0">
                <a:latin typeface="Times New Roman"/>
                <a:cs typeface="Times New Roman"/>
              </a:rPr>
              <a:t>odu</a:t>
            </a:r>
            <a:r>
              <a:rPr sz="2600" spc="-5" dirty="0">
                <a:latin typeface="Times New Roman"/>
                <a:cs typeface="Times New Roman"/>
              </a:rPr>
              <a:t>c</a:t>
            </a:r>
            <a:r>
              <a:rPr sz="2600" dirty="0">
                <a:latin typeface="Times New Roman"/>
                <a:cs typeface="Times New Roman"/>
              </a:rPr>
              <a:t>t</a:t>
            </a:r>
            <a:endParaRPr sz="2600">
              <a:latin typeface="Times New Roman"/>
              <a:cs typeface="Times New Roman"/>
            </a:endParaRPr>
          </a:p>
          <a:p>
            <a:pPr marL="137795" algn="ctr">
              <a:lnSpc>
                <a:spcPct val="100000"/>
              </a:lnSpc>
              <a:spcBef>
                <a:spcPts val="320"/>
              </a:spcBef>
            </a:pPr>
            <a:r>
              <a:rPr sz="32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3150" spc="15" baseline="-21164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3150" spc="-15" baseline="-21164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0000FF"/>
                </a:solidFill>
                <a:latin typeface="Times New Roman"/>
                <a:cs typeface="Times New Roman"/>
              </a:rPr>
              <a:t>·</a:t>
            </a:r>
            <a:r>
              <a:rPr sz="32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3150" spc="15" baseline="-21164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800" spc="-5" dirty="0">
                <a:solidFill>
                  <a:srgbClr val="0000FF"/>
                </a:solidFill>
                <a:latin typeface="Times New Roman"/>
                <a:cs typeface="Times New Roman"/>
              </a:rPr>
              <a:t>·</a:t>
            </a:r>
            <a:r>
              <a:rPr sz="320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32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0000FF"/>
                </a:solidFill>
                <a:latin typeface="Times New Roman"/>
                <a:cs typeface="Times New Roman"/>
              </a:rPr>
              <a:t>·</a:t>
            </a:r>
            <a:r>
              <a:rPr sz="32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3150" i="1" spc="15" baseline="-21164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endParaRPr sz="3150" baseline="-21164">
              <a:latin typeface="Times New Roman"/>
              <a:cs typeface="Times New Roman"/>
            </a:endParaRPr>
          </a:p>
          <a:p>
            <a:pPr marL="332740">
              <a:lnSpc>
                <a:spcPct val="100000"/>
              </a:lnSpc>
              <a:spcBef>
                <a:spcPts val="395"/>
              </a:spcBef>
            </a:pP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spc="5" dirty="0">
                <a:latin typeface="Times New Roman"/>
                <a:cs typeface="Times New Roman"/>
              </a:rPr>
              <a:t>u</a:t>
            </a:r>
            <a:r>
              <a:rPr sz="2600" spc="-5" dirty="0">
                <a:latin typeface="Times New Roman"/>
                <a:cs typeface="Times New Roman"/>
              </a:rPr>
              <a:t>c</a:t>
            </a:r>
            <a:r>
              <a:rPr sz="2600" dirty="0">
                <a:latin typeface="Times New Roman"/>
                <a:cs typeface="Times New Roman"/>
              </a:rPr>
              <a:t>h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t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spc="-5" dirty="0">
                <a:latin typeface="Times New Roman"/>
                <a:cs typeface="Times New Roman"/>
              </a:rPr>
              <a:t>a</a:t>
            </a:r>
            <a:r>
              <a:rPr sz="2600" dirty="0">
                <a:latin typeface="Times New Roman"/>
                <a:cs typeface="Times New Roman"/>
              </a:rPr>
              <a:t>t</a:t>
            </a:r>
            <a:r>
              <a:rPr sz="2600" spc="-1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t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dirty="0">
                <a:latin typeface="Times New Roman"/>
                <a:cs typeface="Times New Roman"/>
              </a:rPr>
              <a:t>e</a:t>
            </a:r>
            <a:r>
              <a:rPr sz="2600" spc="-1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nu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5" dirty="0">
                <a:latin typeface="Times New Roman"/>
                <a:cs typeface="Times New Roman"/>
              </a:rPr>
              <a:t>b</a:t>
            </a:r>
            <a:r>
              <a:rPr sz="2600" spc="-5" dirty="0">
                <a:latin typeface="Times New Roman"/>
                <a:cs typeface="Times New Roman"/>
              </a:rPr>
              <a:t>e</a:t>
            </a:r>
            <a:r>
              <a:rPr sz="2600" dirty="0">
                <a:latin typeface="Times New Roman"/>
                <a:cs typeface="Times New Roman"/>
              </a:rPr>
              <a:t>r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f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spc="-5" dirty="0">
                <a:latin typeface="Times New Roman"/>
                <a:cs typeface="Times New Roman"/>
              </a:rPr>
              <a:t>cala</a:t>
            </a:r>
            <a:r>
              <a:rPr sz="2600" dirty="0">
                <a:latin typeface="Times New Roman"/>
                <a:cs typeface="Times New Roman"/>
              </a:rPr>
              <a:t>r</a:t>
            </a:r>
            <a:r>
              <a:rPr sz="2600" spc="10" dirty="0">
                <a:latin typeface="Times New Roman"/>
                <a:cs typeface="Times New Roman"/>
              </a:rPr>
              <a:t> 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5" dirty="0">
                <a:latin typeface="Times New Roman"/>
                <a:cs typeface="Times New Roman"/>
              </a:rPr>
              <a:t>u</a:t>
            </a:r>
            <a:r>
              <a:rPr sz="2600" spc="-5" dirty="0">
                <a:latin typeface="Times New Roman"/>
                <a:cs typeface="Times New Roman"/>
              </a:rPr>
              <a:t>lt-a</a:t>
            </a:r>
            <a:r>
              <a:rPr sz="2600" spc="5" dirty="0">
                <a:latin typeface="Times New Roman"/>
                <a:cs typeface="Times New Roman"/>
              </a:rPr>
              <a:t>dd</a:t>
            </a:r>
            <a:r>
              <a:rPr sz="2600" dirty="0">
                <a:latin typeface="Times New Roman"/>
                <a:cs typeface="Times New Roman"/>
              </a:rPr>
              <a:t>s</a:t>
            </a:r>
            <a:r>
              <a:rPr sz="2600" spc="-1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i</a:t>
            </a:r>
            <a:r>
              <a:rPr sz="2600" dirty="0">
                <a:latin typeface="Times New Roman"/>
                <a:cs typeface="Times New Roman"/>
              </a:rPr>
              <a:t>s 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-5" dirty="0">
                <a:latin typeface="Times New Roman"/>
                <a:cs typeface="Times New Roman"/>
              </a:rPr>
              <a:t>i</a:t>
            </a:r>
            <a:r>
              <a:rPr sz="2600" spc="5" dirty="0">
                <a:latin typeface="Times New Roman"/>
                <a:cs typeface="Times New Roman"/>
              </a:rPr>
              <a:t>n</a:t>
            </a:r>
            <a:r>
              <a:rPr sz="2600" spc="-5" dirty="0">
                <a:latin typeface="Times New Roman"/>
                <a:cs typeface="Times New Roman"/>
              </a:rPr>
              <a:t>i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-5" dirty="0">
                <a:latin typeface="Times New Roman"/>
                <a:cs typeface="Times New Roman"/>
              </a:rPr>
              <a:t>ize</a:t>
            </a:r>
            <a:r>
              <a:rPr sz="2600" spc="5" dirty="0">
                <a:latin typeface="Times New Roman"/>
                <a:cs typeface="Times New Roman"/>
              </a:rPr>
              <a:t>d</a:t>
            </a:r>
            <a:r>
              <a:rPr sz="2600" dirty="0">
                <a:latin typeface="Times New Roman"/>
                <a:cs typeface="Times New Roman"/>
              </a:rPr>
              <a:t>.</a:t>
            </a:r>
            <a:endParaRPr sz="26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0" y="183957"/>
            <a:ext cx="9144000" cy="984198"/>
          </a:xfrm>
          <a:prstGeom prst="rect">
            <a:avLst/>
          </a:prstGeom>
        </p:spPr>
        <p:txBody>
          <a:bodyPr vert="horz" wrap="square" lIns="0" tIns="365080" rIns="0" bIns="0" rtlCol="0">
            <a:spAutoFit/>
          </a:bodyPr>
          <a:lstStyle/>
          <a:p>
            <a:pPr marL="446405">
              <a:lnSpc>
                <a:spcPct val="100000"/>
              </a:lnSpc>
            </a:pPr>
            <a:r>
              <a:rPr sz="4000" spc="-20" dirty="0"/>
              <a:t>Coun</a:t>
            </a:r>
            <a:r>
              <a:rPr sz="4000" spc="-15" dirty="0"/>
              <a:t>ti</a:t>
            </a:r>
            <a:r>
              <a:rPr sz="4000" dirty="0"/>
              <a:t>ng </a:t>
            </a:r>
            <a:r>
              <a:rPr sz="4000" spc="-15" dirty="0"/>
              <a:t>t</a:t>
            </a:r>
            <a:r>
              <a:rPr sz="4000" spc="-20" dirty="0"/>
              <a:t>he</a:t>
            </a:r>
            <a:r>
              <a:rPr sz="4000" spc="-5" dirty="0"/>
              <a:t> </a:t>
            </a:r>
            <a:r>
              <a:rPr sz="4000" dirty="0"/>
              <a:t>N</a:t>
            </a:r>
            <a:r>
              <a:rPr sz="4000" spc="-20" dirty="0"/>
              <a:t>u</a:t>
            </a:r>
            <a:r>
              <a:rPr sz="4000" spc="-35" dirty="0"/>
              <a:t>m</a:t>
            </a:r>
            <a:r>
              <a:rPr sz="4000" spc="-20" dirty="0"/>
              <a:t>b</a:t>
            </a:r>
            <a:r>
              <a:rPr sz="4000" spc="-25" dirty="0"/>
              <a:t>e</a:t>
            </a:r>
            <a:r>
              <a:rPr sz="4000" dirty="0"/>
              <a:t>r</a:t>
            </a:r>
            <a:r>
              <a:rPr sz="4000" spc="10" dirty="0"/>
              <a:t> </a:t>
            </a:r>
            <a:r>
              <a:rPr sz="4000" dirty="0"/>
              <a:t>of P</a:t>
            </a:r>
            <a:r>
              <a:rPr sz="4000" spc="-25" dirty="0"/>
              <a:t>a</a:t>
            </a:r>
            <a:r>
              <a:rPr sz="4000" spc="-15" dirty="0"/>
              <a:t>r</a:t>
            </a:r>
            <a:r>
              <a:rPr sz="4000" spc="-25" dirty="0"/>
              <a:t>e</a:t>
            </a:r>
            <a:r>
              <a:rPr sz="4000" spc="-20" dirty="0"/>
              <a:t>n</a:t>
            </a:r>
            <a:r>
              <a:rPr sz="4000" spc="-15" dirty="0"/>
              <a:t>t</a:t>
            </a:r>
            <a:r>
              <a:rPr sz="4000" spc="-20" dirty="0"/>
              <a:t>h</a:t>
            </a:r>
            <a:r>
              <a:rPr sz="4000" spc="-25" dirty="0"/>
              <a:t>e</a:t>
            </a:r>
            <a:r>
              <a:rPr sz="4000" dirty="0"/>
              <a:t>s</a:t>
            </a:r>
            <a:r>
              <a:rPr sz="4000" spc="-20" dirty="0"/>
              <a:t>izati</a:t>
            </a:r>
            <a:r>
              <a:rPr sz="4000" dirty="0"/>
              <a:t>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5940" y="1301082"/>
            <a:ext cx="8119109" cy="25152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5600" algn="l"/>
              </a:tabLst>
            </a:pPr>
            <a:r>
              <a:rPr sz="2400" b="1" i="1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B</a:t>
            </a:r>
            <a:r>
              <a:rPr sz="2400" b="1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b="1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ut</a:t>
            </a:r>
            <a:r>
              <a:rPr sz="2400" b="1" i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400" b="1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b="1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fo</a:t>
            </a:r>
            <a:r>
              <a:rPr sz="2400" b="1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b="1" i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ce </a:t>
            </a:r>
            <a:r>
              <a:rPr sz="2400" b="1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app</a:t>
            </a:r>
            <a:r>
              <a:rPr sz="2400" b="1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b="1" i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oa</a:t>
            </a:r>
            <a:r>
              <a:rPr sz="2400" b="1" i="1" u="heavy" spc="-20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400" b="1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spc="-15" dirty="0">
                <a:latin typeface="Times New Roman"/>
                <a:cs typeface="Times New Roman"/>
              </a:rPr>
              <a:t>exh</a:t>
            </a:r>
            <a:r>
              <a:rPr sz="2400" spc="-20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sti</a:t>
            </a:r>
            <a:r>
              <a:rPr sz="2400" spc="-15" dirty="0">
                <a:latin typeface="Times New Roman"/>
                <a:cs typeface="Times New Roman"/>
              </a:rPr>
              <a:t>ve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y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check 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0" dirty="0">
                <a:latin typeface="Times New Roman"/>
                <a:cs typeface="Times New Roman"/>
              </a:rPr>
              <a:t>l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pa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enth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s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za</a:t>
            </a:r>
            <a:r>
              <a:rPr sz="2400" spc="-20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ons</a:t>
            </a:r>
            <a:endParaRPr sz="24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P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400" i="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#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pa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enth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s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za</a:t>
            </a:r>
            <a:r>
              <a:rPr sz="2400" spc="-20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ons</a:t>
            </a:r>
            <a:r>
              <a:rPr sz="2400" spc="-5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sequ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spc="-15" dirty="0">
                <a:latin typeface="Times New Roman"/>
                <a:cs typeface="Times New Roman"/>
              </a:rPr>
              <a:t>nce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ma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ces</a:t>
            </a:r>
            <a:endParaRPr sz="2400">
              <a:latin typeface="Times New Roman"/>
              <a:cs typeface="Times New Roman"/>
            </a:endParaRPr>
          </a:p>
          <a:p>
            <a:pPr marL="355600" marR="125730" indent="-342900" algn="just">
              <a:lnSpc>
                <a:spcPct val="99800"/>
              </a:lnSpc>
              <a:spcBef>
                <a:spcPts val="590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spc="-50" dirty="0">
                <a:latin typeface="Times New Roman"/>
                <a:cs typeface="Times New Roman"/>
              </a:rPr>
              <a:t>W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10" dirty="0">
                <a:latin typeface="Times New Roman"/>
                <a:cs typeface="Times New Roman"/>
              </a:rPr>
              <a:t>c</a:t>
            </a:r>
            <a:r>
              <a:rPr sz="2400" spc="-15" dirty="0">
                <a:latin typeface="Times New Roman"/>
                <a:cs typeface="Times New Roman"/>
              </a:rPr>
              <a:t>an </a:t>
            </a:r>
            <a:r>
              <a:rPr sz="2400" spc="-10" dirty="0">
                <a:latin typeface="Times New Roman"/>
                <a:cs typeface="Times New Roman"/>
              </a:rPr>
              <a:t>spl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0" dirty="0">
                <a:latin typeface="Times New Roman"/>
                <a:cs typeface="Times New Roman"/>
              </a:rPr>
              <a:t>t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sequ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spc="-15" dirty="0">
                <a:latin typeface="Times New Roman"/>
                <a:cs typeface="Times New Roman"/>
              </a:rPr>
              <a:t>nce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be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spc="-15" dirty="0">
                <a:latin typeface="Times New Roman"/>
                <a:cs typeface="Times New Roman"/>
              </a:rPr>
              <a:t>een </a:t>
            </a:r>
            <a:r>
              <a:rPr sz="2400" i="1" spc="-1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400" spc="-15" baseline="24305" dirty="0">
                <a:solidFill>
                  <a:srgbClr val="3333CC"/>
                </a:solidFill>
                <a:latin typeface="Times New Roman"/>
                <a:cs typeface="Times New Roman"/>
              </a:rPr>
              <a:t>th</a:t>
            </a:r>
            <a:r>
              <a:rPr sz="2400" baseline="2430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292" baseline="2430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nd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spc="-1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400" spc="-15" dirty="0">
                <a:solidFill>
                  <a:srgbClr val="3333CC"/>
                </a:solidFill>
                <a:latin typeface="Symbol"/>
                <a:cs typeface="Symbol"/>
              </a:rPr>
              <a:t>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15" baseline="24305" dirty="0">
                <a:latin typeface="Times New Roman"/>
                <a:cs typeface="Times New Roman"/>
              </a:rPr>
              <a:t>st</a:t>
            </a:r>
            <a:r>
              <a:rPr sz="2400" spc="277" baseline="24305" dirty="0"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ces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10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ny </a:t>
            </a:r>
            <a:r>
              <a:rPr sz="2400" i="1" spc="-15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1,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2, 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, </a:t>
            </a:r>
            <a:r>
              <a:rPr sz="2400" i="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400" spc="-15" dirty="0">
                <a:solidFill>
                  <a:srgbClr val="0000FF"/>
                </a:solidFill>
                <a:latin typeface="Symbol"/>
                <a:cs typeface="Symbol"/>
              </a:rPr>
              <a:t>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pa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enth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s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ze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10" dirty="0">
                <a:latin typeface="Times New Roman"/>
                <a:cs typeface="Times New Roman"/>
              </a:rPr>
              <a:t>r</a:t>
            </a:r>
            <a:r>
              <a:rPr sz="2400" spc="-10" dirty="0">
                <a:latin typeface="Times New Roman"/>
                <a:cs typeface="Times New Roman"/>
              </a:rPr>
              <a:t>esult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ng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sequ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spc="-15" dirty="0">
                <a:latin typeface="Times New Roman"/>
                <a:cs typeface="Times New Roman"/>
              </a:rPr>
              <a:t>nc</a:t>
            </a:r>
            <a:r>
              <a:rPr sz="2400" dirty="0">
                <a:latin typeface="Times New Roman"/>
                <a:cs typeface="Times New Roman"/>
              </a:rPr>
              <a:t>es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ndependen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20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y,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0" dirty="0">
                <a:latin typeface="Times New Roman"/>
                <a:cs typeface="Times New Roman"/>
              </a:rPr>
              <a:t>.e</a:t>
            </a:r>
            <a:r>
              <a:rPr sz="2400" dirty="0">
                <a:latin typeface="Times New Roman"/>
                <a:cs typeface="Times New Roman"/>
              </a:rPr>
              <a:t>.,</a:t>
            </a:r>
            <a:endParaRPr sz="2400">
              <a:latin typeface="Times New Roman"/>
              <a:cs typeface="Times New Roman"/>
            </a:endParaRPr>
          </a:p>
          <a:p>
            <a:pPr marL="1868805">
              <a:lnSpc>
                <a:spcPct val="100000"/>
              </a:lnSpc>
              <a:spcBef>
                <a:spcPts val="665"/>
              </a:spcBef>
            </a:pPr>
            <a:r>
              <a:rPr sz="2800" spc="-5" dirty="0">
                <a:latin typeface="Times New Roman"/>
                <a:cs typeface="Times New Roman"/>
              </a:rPr>
              <a:t>(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775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775" spc="-30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800" spc="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baseline="-21021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800" spc="-5" dirty="0">
                <a:latin typeface="Times New Roman"/>
                <a:cs typeface="Times New Roman"/>
              </a:rPr>
              <a:t>)(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+1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+2</a:t>
            </a:r>
            <a:r>
              <a:rPr sz="2775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775" spc="-330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800" spc="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)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35940" y="4300317"/>
            <a:ext cx="343916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5600" algn="l"/>
              </a:tabLst>
            </a:pPr>
            <a:r>
              <a:rPr sz="2400" spc="-50" dirty="0">
                <a:latin typeface="Times New Roman"/>
                <a:cs typeface="Times New Roman"/>
              </a:rPr>
              <a:t>W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 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ecurrence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33400" y="1143000"/>
            <a:ext cx="7924800" cy="0"/>
          </a:xfrm>
          <a:custGeom>
            <a:avLst/>
            <a:gdLst/>
            <a:ahLst/>
            <a:cxnLst/>
            <a:rect l="l" t="t" r="r" b="b"/>
            <a:pathLst>
              <a:path w="7924800">
                <a:moveTo>
                  <a:pt x="0" y="0"/>
                </a:moveTo>
                <a:lnTo>
                  <a:pt x="79247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893812" y="4685933"/>
            <a:ext cx="5056505" cy="7677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4895"/>
              </a:lnSpc>
            </a:pP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P</a:t>
            </a:r>
            <a:r>
              <a:rPr sz="2800" spc="-5" dirty="0">
                <a:latin typeface="Times New Roman"/>
                <a:cs typeface="Times New Roman"/>
              </a:rPr>
              <a:t>(</a:t>
            </a:r>
            <a:r>
              <a:rPr sz="2800" spc="-1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800" spc="-10" dirty="0">
                <a:latin typeface="Times New Roman"/>
                <a:cs typeface="Times New Roman"/>
              </a:rPr>
              <a:t>)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0" dirty="0">
                <a:latin typeface="Times New Roman"/>
                <a:cs typeface="Times New Roman"/>
              </a:rPr>
              <a:t>=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1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n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P</a:t>
            </a:r>
            <a:r>
              <a:rPr sz="2800" spc="-5" dirty="0">
                <a:latin typeface="Times New Roman"/>
                <a:cs typeface="Times New Roman"/>
              </a:rPr>
              <a:t>(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)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210" dirty="0">
                <a:latin typeface="Times New Roman"/>
                <a:cs typeface="Times New Roman"/>
              </a:rPr>
              <a:t>=</a:t>
            </a:r>
            <a:r>
              <a:rPr sz="6300" spc="607" baseline="-1984" dirty="0">
                <a:latin typeface="Symbol"/>
                <a:cs typeface="Symbol"/>
              </a:rPr>
              <a:t></a:t>
            </a:r>
            <a:r>
              <a:rPr sz="4200" spc="112" baseline="9920" dirty="0">
                <a:latin typeface="Times New Roman"/>
                <a:cs typeface="Times New Roman"/>
              </a:rPr>
              <a:t>P(</a:t>
            </a:r>
            <a:r>
              <a:rPr sz="4200" i="1" spc="15" baseline="9920" dirty="0">
                <a:latin typeface="Times New Roman"/>
                <a:cs typeface="Times New Roman"/>
              </a:rPr>
              <a:t>k</a:t>
            </a:r>
            <a:r>
              <a:rPr sz="4200" i="1" spc="-675" baseline="9920" dirty="0">
                <a:latin typeface="Times New Roman"/>
                <a:cs typeface="Times New Roman"/>
              </a:rPr>
              <a:t> </a:t>
            </a:r>
            <a:r>
              <a:rPr sz="4200" spc="112" baseline="9920" dirty="0">
                <a:latin typeface="Times New Roman"/>
                <a:cs typeface="Times New Roman"/>
              </a:rPr>
              <a:t>)P(</a:t>
            </a:r>
            <a:r>
              <a:rPr sz="4200" i="1" spc="15" baseline="9920" dirty="0">
                <a:latin typeface="Times New Roman"/>
                <a:cs typeface="Times New Roman"/>
              </a:rPr>
              <a:t>n</a:t>
            </a:r>
            <a:r>
              <a:rPr sz="4200" i="1" spc="-322" baseline="9920" dirty="0">
                <a:latin typeface="Times New Roman"/>
                <a:cs typeface="Times New Roman"/>
              </a:rPr>
              <a:t> </a:t>
            </a:r>
            <a:r>
              <a:rPr sz="4200" spc="22" baseline="9920" dirty="0">
                <a:latin typeface="Symbol"/>
                <a:cs typeface="Symbol"/>
              </a:rPr>
              <a:t></a:t>
            </a:r>
            <a:r>
              <a:rPr sz="4200" spc="-330" baseline="9920" dirty="0">
                <a:latin typeface="Times New Roman"/>
                <a:cs typeface="Times New Roman"/>
              </a:rPr>
              <a:t> </a:t>
            </a:r>
            <a:r>
              <a:rPr sz="4200" i="1" spc="15" baseline="9920" dirty="0">
                <a:latin typeface="Times New Roman"/>
                <a:cs typeface="Times New Roman"/>
              </a:rPr>
              <a:t>k</a:t>
            </a:r>
            <a:r>
              <a:rPr sz="4200" i="1" spc="-682" baseline="9920" dirty="0">
                <a:latin typeface="Times New Roman"/>
                <a:cs typeface="Times New Roman"/>
              </a:rPr>
              <a:t> </a:t>
            </a:r>
            <a:r>
              <a:rPr sz="4200" spc="7" baseline="9920" dirty="0">
                <a:latin typeface="Times New Roman"/>
                <a:cs typeface="Times New Roman"/>
              </a:rPr>
              <a:t>)</a:t>
            </a:r>
            <a:endParaRPr sz="4200" baseline="9920">
              <a:latin typeface="Times New Roman"/>
              <a:cs typeface="Times New Roman"/>
            </a:endParaRPr>
          </a:p>
          <a:p>
            <a:pPr marL="958215" algn="ctr">
              <a:lnSpc>
                <a:spcPts val="1835"/>
              </a:lnSpc>
            </a:pPr>
            <a:r>
              <a:rPr sz="1650" i="1" dirty="0">
                <a:latin typeface="Times New Roman"/>
                <a:cs typeface="Times New Roman"/>
              </a:rPr>
              <a:t>k</a:t>
            </a:r>
            <a:r>
              <a:rPr sz="1650" i="1" spc="-200" dirty="0">
                <a:latin typeface="Times New Roman"/>
                <a:cs typeface="Times New Roman"/>
              </a:rPr>
              <a:t> </a:t>
            </a:r>
            <a:r>
              <a:rPr sz="1650" spc="-90" dirty="0">
                <a:latin typeface="Symbol"/>
                <a:cs typeface="Symbol"/>
              </a:rPr>
              <a:t></a:t>
            </a:r>
            <a:r>
              <a:rPr sz="1650" dirty="0">
                <a:latin typeface="Times New Roman"/>
                <a:cs typeface="Times New Roman"/>
              </a:rPr>
              <a:t>1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724454" y="4508377"/>
            <a:ext cx="352425" cy="2381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50" i="1" spc="100" dirty="0">
                <a:latin typeface="Times New Roman"/>
                <a:cs typeface="Times New Roman"/>
              </a:rPr>
              <a:t>n</a:t>
            </a:r>
            <a:r>
              <a:rPr sz="1650" spc="-90" dirty="0">
                <a:latin typeface="Symbol"/>
                <a:cs typeface="Symbol"/>
              </a:rPr>
              <a:t></a:t>
            </a:r>
            <a:r>
              <a:rPr sz="1650" dirty="0">
                <a:latin typeface="Times New Roman"/>
                <a:cs typeface="Times New Roman"/>
              </a:rPr>
              <a:t>1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4648200" y="3048000"/>
            <a:ext cx="0" cy="285750"/>
          </a:xfrm>
          <a:custGeom>
            <a:avLst/>
            <a:gdLst/>
            <a:ahLst/>
            <a:cxnLst/>
            <a:rect l="l" t="t" r="r" b="b"/>
            <a:pathLst>
              <a:path h="285750">
                <a:moveTo>
                  <a:pt x="0" y="285749"/>
                </a:moveTo>
                <a:lnTo>
                  <a:pt x="0" y="0"/>
                </a:lnTo>
              </a:path>
            </a:pathLst>
          </a:custGeom>
          <a:ln w="38099">
            <a:solidFill>
              <a:srgbClr val="3333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591050" y="33147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114299" y="0"/>
                </a:moveTo>
                <a:lnTo>
                  <a:pt x="0" y="0"/>
                </a:lnTo>
                <a:lnTo>
                  <a:pt x="57149" y="114299"/>
                </a:lnTo>
                <a:lnTo>
                  <a:pt x="114299" y="0"/>
                </a:lnTo>
                <a:close/>
              </a:path>
            </a:pathLst>
          </a:custGeom>
          <a:solidFill>
            <a:srgbClr val="3333CC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533400" y="1447800"/>
            <a:ext cx="7924800" cy="0"/>
          </a:xfrm>
          <a:custGeom>
            <a:avLst/>
            <a:gdLst/>
            <a:ahLst/>
            <a:cxnLst/>
            <a:rect l="l" t="t" r="r" b="b"/>
            <a:pathLst>
              <a:path w="7924800">
                <a:moveTo>
                  <a:pt x="0" y="0"/>
                </a:moveTo>
                <a:lnTo>
                  <a:pt x="79247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59740" y="544142"/>
            <a:ext cx="8016875" cy="7423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4915"/>
              </a:lnSpc>
              <a:tabLst>
                <a:tab pos="5687695" algn="l"/>
              </a:tabLst>
            </a:pPr>
            <a:r>
              <a:rPr sz="3600" dirty="0">
                <a:solidFill>
                  <a:srgbClr val="3333CC"/>
                </a:solidFill>
                <a:latin typeface="Times New Roman"/>
                <a:cs typeface="Times New Roman"/>
              </a:rPr>
              <a:t>N</a:t>
            </a:r>
            <a:r>
              <a:rPr sz="3600" spc="-20" dirty="0">
                <a:solidFill>
                  <a:srgbClr val="3333CC"/>
                </a:solidFill>
                <a:latin typeface="Times New Roman"/>
                <a:cs typeface="Times New Roman"/>
              </a:rPr>
              <a:t>u</a:t>
            </a:r>
            <a:r>
              <a:rPr sz="3600" spc="-35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3600" spc="-20" dirty="0">
                <a:solidFill>
                  <a:srgbClr val="3333CC"/>
                </a:solidFill>
                <a:latin typeface="Times New Roman"/>
                <a:cs typeface="Times New Roman"/>
              </a:rPr>
              <a:t>b</a:t>
            </a:r>
            <a:r>
              <a:rPr sz="36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6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600" spc="-1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600" dirty="0">
                <a:solidFill>
                  <a:srgbClr val="3333CC"/>
                </a:solidFill>
                <a:latin typeface="Times New Roman"/>
                <a:cs typeface="Times New Roman"/>
              </a:rPr>
              <a:t>of</a:t>
            </a:r>
            <a:r>
              <a:rPr sz="3600" spc="-1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600" spc="10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36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3600" spc="-15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6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600" spc="-20" dirty="0">
                <a:solidFill>
                  <a:srgbClr val="3333CC"/>
                </a:solidFill>
                <a:latin typeface="Times New Roman"/>
                <a:cs typeface="Times New Roman"/>
              </a:rPr>
              <a:t>n</a:t>
            </a:r>
            <a:r>
              <a:rPr sz="3600" spc="-15" dirty="0">
                <a:solidFill>
                  <a:srgbClr val="3333CC"/>
                </a:solidFill>
                <a:latin typeface="Times New Roman"/>
                <a:cs typeface="Times New Roman"/>
              </a:rPr>
              <a:t>t</a:t>
            </a:r>
            <a:r>
              <a:rPr sz="3600" spc="-20" dirty="0">
                <a:solidFill>
                  <a:srgbClr val="3333CC"/>
                </a:solidFill>
                <a:latin typeface="Times New Roman"/>
                <a:cs typeface="Times New Roman"/>
              </a:rPr>
              <a:t>h</a:t>
            </a:r>
            <a:r>
              <a:rPr sz="36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600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r>
              <a:rPr sz="3600" spc="-20" dirty="0">
                <a:solidFill>
                  <a:srgbClr val="3333CC"/>
                </a:solidFill>
                <a:latin typeface="Times New Roman"/>
                <a:cs typeface="Times New Roman"/>
              </a:rPr>
              <a:t>izati</a:t>
            </a:r>
            <a:r>
              <a:rPr sz="3600" dirty="0">
                <a:solidFill>
                  <a:srgbClr val="3333CC"/>
                </a:solidFill>
                <a:latin typeface="Times New Roman"/>
                <a:cs typeface="Times New Roman"/>
              </a:rPr>
              <a:t>ons</a:t>
            </a:r>
            <a:r>
              <a:rPr sz="3600" spc="-10" dirty="0">
                <a:solidFill>
                  <a:srgbClr val="3333CC"/>
                </a:solidFill>
                <a:latin typeface="Times New Roman"/>
                <a:cs typeface="Times New Roman"/>
              </a:rPr>
              <a:t>:</a:t>
            </a:r>
            <a:r>
              <a:rPr sz="3600" dirty="0">
                <a:solidFill>
                  <a:srgbClr val="3333CC"/>
                </a:solidFill>
                <a:latin typeface="Times New Roman"/>
                <a:cs typeface="Times New Roman"/>
              </a:rPr>
              <a:t>	</a:t>
            </a:r>
            <a:r>
              <a:rPr sz="6300" spc="44" baseline="-2645" dirty="0">
                <a:latin typeface="Symbol"/>
                <a:cs typeface="Symbol"/>
              </a:rPr>
              <a:t></a:t>
            </a:r>
            <a:r>
              <a:rPr sz="6300" spc="-877" baseline="-2645" dirty="0">
                <a:latin typeface="Times New Roman"/>
                <a:cs typeface="Times New Roman"/>
              </a:rPr>
              <a:t> </a:t>
            </a:r>
            <a:r>
              <a:rPr sz="4200" i="1" spc="150" baseline="8928" dirty="0">
                <a:latin typeface="Times New Roman"/>
                <a:cs typeface="Times New Roman"/>
              </a:rPr>
              <a:t>P</a:t>
            </a:r>
            <a:r>
              <a:rPr sz="4200" spc="112" baseline="8928" dirty="0">
                <a:latin typeface="Times New Roman"/>
                <a:cs typeface="Times New Roman"/>
              </a:rPr>
              <a:t>(</a:t>
            </a:r>
            <a:r>
              <a:rPr sz="4200" i="1" spc="15" baseline="8928" dirty="0">
                <a:latin typeface="Times New Roman"/>
                <a:cs typeface="Times New Roman"/>
              </a:rPr>
              <a:t>k</a:t>
            </a:r>
            <a:r>
              <a:rPr sz="4200" i="1" spc="-675" baseline="8928" dirty="0">
                <a:latin typeface="Times New Roman"/>
                <a:cs typeface="Times New Roman"/>
              </a:rPr>
              <a:t> </a:t>
            </a:r>
            <a:r>
              <a:rPr sz="4200" spc="247" baseline="8928" dirty="0">
                <a:latin typeface="Times New Roman"/>
                <a:cs typeface="Times New Roman"/>
              </a:rPr>
              <a:t>)</a:t>
            </a:r>
            <a:r>
              <a:rPr sz="4200" i="1" spc="150" baseline="8928" dirty="0">
                <a:latin typeface="Times New Roman"/>
                <a:cs typeface="Times New Roman"/>
              </a:rPr>
              <a:t>P</a:t>
            </a:r>
            <a:r>
              <a:rPr sz="4200" spc="112" baseline="8928" dirty="0">
                <a:latin typeface="Times New Roman"/>
                <a:cs typeface="Times New Roman"/>
              </a:rPr>
              <a:t>(</a:t>
            </a:r>
            <a:r>
              <a:rPr sz="4200" i="1" spc="15" baseline="8928" dirty="0">
                <a:latin typeface="Times New Roman"/>
                <a:cs typeface="Times New Roman"/>
              </a:rPr>
              <a:t>n</a:t>
            </a:r>
            <a:r>
              <a:rPr sz="4200" i="1" spc="-315" baseline="8928" dirty="0">
                <a:latin typeface="Times New Roman"/>
                <a:cs typeface="Times New Roman"/>
              </a:rPr>
              <a:t> </a:t>
            </a:r>
            <a:r>
              <a:rPr sz="4200" spc="22" baseline="8928" dirty="0">
                <a:latin typeface="Symbol"/>
                <a:cs typeface="Symbol"/>
              </a:rPr>
              <a:t></a:t>
            </a:r>
            <a:r>
              <a:rPr sz="4200" spc="-330" baseline="8928" dirty="0">
                <a:latin typeface="Times New Roman"/>
                <a:cs typeface="Times New Roman"/>
              </a:rPr>
              <a:t> </a:t>
            </a:r>
            <a:r>
              <a:rPr sz="4200" i="1" spc="15" baseline="8928" dirty="0">
                <a:latin typeface="Times New Roman"/>
                <a:cs typeface="Times New Roman"/>
              </a:rPr>
              <a:t>k</a:t>
            </a:r>
            <a:r>
              <a:rPr sz="4200" i="1" spc="-682" baseline="8928" dirty="0">
                <a:latin typeface="Times New Roman"/>
                <a:cs typeface="Times New Roman"/>
              </a:rPr>
              <a:t> </a:t>
            </a:r>
            <a:r>
              <a:rPr sz="4200" spc="7" baseline="8928" dirty="0">
                <a:latin typeface="Times New Roman"/>
                <a:cs typeface="Times New Roman"/>
              </a:rPr>
              <a:t>)</a:t>
            </a:r>
            <a:endParaRPr sz="4200" baseline="8928" dirty="0">
              <a:latin typeface="Times New Roman"/>
              <a:cs typeface="Times New Roman"/>
            </a:endParaRPr>
          </a:p>
          <a:p>
            <a:pPr marR="1952625" algn="r">
              <a:lnSpc>
                <a:spcPts val="1850"/>
              </a:lnSpc>
            </a:pPr>
            <a:r>
              <a:rPr sz="1650" i="1" dirty="0">
                <a:latin typeface="Times New Roman"/>
                <a:cs typeface="Times New Roman"/>
              </a:rPr>
              <a:t>k</a:t>
            </a:r>
            <a:r>
              <a:rPr sz="1650" i="1" spc="-195" dirty="0">
                <a:latin typeface="Times New Roman"/>
                <a:cs typeface="Times New Roman"/>
              </a:rPr>
              <a:t> </a:t>
            </a:r>
            <a:r>
              <a:rPr sz="1650" spc="-90" dirty="0">
                <a:latin typeface="Symbol"/>
                <a:cs typeface="Symbol"/>
              </a:rPr>
              <a:t></a:t>
            </a:r>
            <a:r>
              <a:rPr sz="1650" dirty="0">
                <a:latin typeface="Times New Roman"/>
                <a:cs typeface="Times New Roman"/>
              </a:rPr>
              <a:t>1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535940" y="1834483"/>
            <a:ext cx="7592059" cy="7708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5600" algn="l"/>
              </a:tabLst>
            </a:pP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ecurrence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gene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es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 sequ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spc="-15" dirty="0">
                <a:latin typeface="Times New Roman"/>
                <a:cs typeface="Times New Roman"/>
              </a:rPr>
              <a:t>nce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25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an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N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u</a:t>
            </a:r>
            <a:r>
              <a:rPr sz="2400" spc="-45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be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rs</a:t>
            </a:r>
            <a:endParaRPr sz="2400" dirty="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585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spc="-5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P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400" i="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400" i="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400" spc="-15" dirty="0">
                <a:solidFill>
                  <a:srgbClr val="0000FF"/>
                </a:solidFill>
                <a:latin typeface="Symbol"/>
                <a:cs typeface="Symbol"/>
              </a:rPr>
              <a:t>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1)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wh</a:t>
            </a:r>
            <a:r>
              <a:rPr sz="2400" spc="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endParaRPr sz="2400" dirty="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864614" y="3152744"/>
            <a:ext cx="83185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=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117088" y="3143468"/>
            <a:ext cx="1465580" cy="3397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5" dirty="0">
                <a:latin typeface="Times New Roman"/>
                <a:cs typeface="Times New Roman"/>
              </a:rPr>
              <a:t>= </a:t>
            </a:r>
            <a:r>
              <a:rPr sz="2400" spc="-15" dirty="0">
                <a:latin typeface="Symbol"/>
                <a:cs typeface="Symbol"/>
              </a:rPr>
              <a:t></a:t>
            </a:r>
            <a:r>
              <a:rPr sz="2400" spc="-15" dirty="0">
                <a:latin typeface="Times New Roman"/>
                <a:cs typeface="Times New Roman"/>
              </a:rPr>
              <a:t>(4</a:t>
            </a:r>
            <a:r>
              <a:rPr sz="2400" i="1" spc="-7" baseline="2430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spc="-5" dirty="0">
                <a:latin typeface="Times New Roman"/>
                <a:cs typeface="Times New Roman"/>
              </a:rPr>
              <a:t>/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spc="-7" baseline="24305" dirty="0">
                <a:latin typeface="Times New Roman"/>
                <a:cs typeface="Times New Roman"/>
              </a:rPr>
              <a:t>3/2</a:t>
            </a:r>
            <a:r>
              <a:rPr sz="2400" dirty="0"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35940" y="4029045"/>
            <a:ext cx="6408420" cy="7696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5600" algn="l"/>
              </a:tabLst>
            </a:pP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nu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be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s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ons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s </a:t>
            </a:r>
            <a:r>
              <a:rPr sz="2400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exponen</a:t>
            </a:r>
            <a:r>
              <a:rPr sz="2400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sz="2400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br</a:t>
            </a:r>
            <a:r>
              <a:rPr sz="2400" spc="-15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 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-15" dirty="0">
                <a:latin typeface="Times New Roman"/>
                <a:cs typeface="Times New Roman"/>
              </a:rPr>
              <a:t>ce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ppr</a:t>
            </a:r>
            <a:r>
              <a:rPr sz="2400" spc="-15" dirty="0">
                <a:latin typeface="Times New Roman"/>
                <a:cs typeface="Times New Roman"/>
              </a:rPr>
              <a:t>oac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poor s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gy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172687" y="366586"/>
            <a:ext cx="353695" cy="2127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970"/>
              </a:lnSpc>
            </a:pPr>
            <a:r>
              <a:rPr sz="1650" i="1" spc="100" dirty="0">
                <a:latin typeface="Times New Roman"/>
                <a:cs typeface="Times New Roman"/>
              </a:rPr>
              <a:t>n</a:t>
            </a:r>
            <a:r>
              <a:rPr sz="1650" spc="-90" dirty="0">
                <a:latin typeface="Symbol"/>
                <a:cs typeface="Symbol"/>
              </a:rPr>
              <a:t></a:t>
            </a:r>
            <a:r>
              <a:rPr sz="1650" dirty="0">
                <a:latin typeface="Times New Roman"/>
                <a:cs typeface="Times New Roman"/>
              </a:rPr>
              <a:t>1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964943" y="2901284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888743" y="3355140"/>
            <a:ext cx="497840" cy="3352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spc="-15" dirty="0">
                <a:solidFill>
                  <a:srgbClr val="006600"/>
                </a:solidFill>
                <a:latin typeface="Symbol"/>
                <a:cs typeface="Symbol"/>
              </a:rPr>
              <a:t></a:t>
            </a:r>
            <a:r>
              <a:rPr sz="2400" spc="-15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3810000" y="3276600"/>
            <a:ext cx="533400" cy="0"/>
          </a:xfrm>
          <a:custGeom>
            <a:avLst/>
            <a:gdLst/>
            <a:ahLst/>
            <a:cxnLst/>
            <a:rect l="l" t="t" r="r" b="b"/>
            <a:pathLst>
              <a:path w="533400">
                <a:moveTo>
                  <a:pt x="0" y="0"/>
                </a:moveTo>
                <a:lnTo>
                  <a:pt x="5333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4574543" y="2977484"/>
            <a:ext cx="330200" cy="635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900" marR="5080" indent="-76200">
              <a:lnSpc>
                <a:spcPts val="2400"/>
              </a:lnSpc>
            </a:pP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 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4495800" y="2896492"/>
            <a:ext cx="76200" cy="761365"/>
          </a:xfrm>
          <a:custGeom>
            <a:avLst/>
            <a:gdLst/>
            <a:ahLst/>
            <a:cxnLst/>
            <a:rect l="l" t="t" r="r" b="b"/>
            <a:pathLst>
              <a:path w="76200" h="761364">
                <a:moveTo>
                  <a:pt x="76199" y="761107"/>
                </a:moveTo>
                <a:lnTo>
                  <a:pt x="32707" y="749755"/>
                </a:lnTo>
                <a:lnTo>
                  <a:pt x="5169" y="720647"/>
                </a:lnTo>
                <a:lnTo>
                  <a:pt x="0" y="62597"/>
                </a:lnTo>
                <a:lnTo>
                  <a:pt x="1622" y="49503"/>
                </a:lnTo>
                <a:lnTo>
                  <a:pt x="23332" y="16875"/>
                </a:lnTo>
                <a:lnTo>
                  <a:pt x="48549" y="3416"/>
                </a:lnTo>
                <a:lnTo>
                  <a:pt x="63393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876800" y="2895600"/>
            <a:ext cx="76200" cy="761365"/>
          </a:xfrm>
          <a:custGeom>
            <a:avLst/>
            <a:gdLst/>
            <a:ahLst/>
            <a:cxnLst/>
            <a:rect l="l" t="t" r="r" b="b"/>
            <a:pathLst>
              <a:path w="76200" h="761364">
                <a:moveTo>
                  <a:pt x="0" y="0"/>
                </a:moveTo>
                <a:lnTo>
                  <a:pt x="43492" y="11351"/>
                </a:lnTo>
                <a:lnTo>
                  <a:pt x="71030" y="40459"/>
                </a:lnTo>
                <a:lnTo>
                  <a:pt x="76199" y="63489"/>
                </a:lnTo>
                <a:lnTo>
                  <a:pt x="76199" y="698510"/>
                </a:lnTo>
                <a:lnTo>
                  <a:pt x="62582" y="734739"/>
                </a:lnTo>
                <a:lnTo>
                  <a:pt x="27650" y="757690"/>
                </a:lnTo>
                <a:lnTo>
                  <a:pt x="12806" y="761107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303434" y="183957"/>
            <a:ext cx="8537130" cy="1354217"/>
          </a:xfrm>
        </p:spPr>
        <p:txBody>
          <a:bodyPr/>
          <a:lstStyle/>
          <a:p>
            <a:pPr algn="ctr"/>
            <a:r>
              <a:rPr lang="en-US" sz="4400" dirty="0"/>
              <a:t>Catalan </a:t>
            </a:r>
            <a:r>
              <a:rPr lang="en-US" sz="4400" dirty="0" smtClean="0"/>
              <a:t>Numbers Example</a:t>
            </a:r>
            <a:r>
              <a:rPr lang="en-US" sz="4400" dirty="0"/>
              <a:t/>
            </a:r>
            <a:br>
              <a:rPr lang="en-US" sz="4400" dirty="0"/>
            </a:br>
            <a:endParaRPr lang="en-US" sz="4400" dirty="0"/>
          </a:p>
        </p:txBody>
      </p:sp>
      <p:pic>
        <p:nvPicPr>
          <p:cNvPr id="1026" name="Picture 2" descr="https://www.cut-the-knot.org/arithmetic/algebra/Catalan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899" y="1219200"/>
            <a:ext cx="5410200" cy="489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9979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0" y="183957"/>
            <a:ext cx="9144000" cy="945726"/>
          </a:xfrm>
          <a:prstGeom prst="rect">
            <a:avLst/>
          </a:prstGeom>
        </p:spPr>
        <p:txBody>
          <a:bodyPr vert="horz" wrap="square" lIns="0" tIns="326980" rIns="0" bIns="0" rtlCol="0">
            <a:spAutoFit/>
          </a:bodyPr>
          <a:lstStyle/>
          <a:p>
            <a:pPr marL="397510">
              <a:lnSpc>
                <a:spcPct val="100000"/>
              </a:lnSpc>
            </a:pPr>
            <a:r>
              <a:rPr sz="4000" spc="-30" dirty="0">
                <a:solidFill>
                  <a:srgbClr val="424456"/>
                </a:solidFill>
              </a:rPr>
              <a:t>T</a:t>
            </a:r>
            <a:r>
              <a:rPr sz="4000" spc="-20" dirty="0">
                <a:solidFill>
                  <a:srgbClr val="424456"/>
                </a:solidFill>
              </a:rPr>
              <a:t>he</a:t>
            </a:r>
            <a:r>
              <a:rPr sz="4000" spc="-5" dirty="0">
                <a:solidFill>
                  <a:srgbClr val="424456"/>
                </a:solidFill>
              </a:rPr>
              <a:t> </a:t>
            </a:r>
            <a:r>
              <a:rPr sz="4000" dirty="0">
                <a:solidFill>
                  <a:srgbClr val="424456"/>
                </a:solidFill>
              </a:rPr>
              <a:t>S</a:t>
            </a:r>
            <a:r>
              <a:rPr sz="4000" spc="-15" dirty="0">
                <a:solidFill>
                  <a:srgbClr val="424456"/>
                </a:solidFill>
              </a:rPr>
              <a:t>tru</a:t>
            </a:r>
            <a:r>
              <a:rPr sz="4000" spc="-20" dirty="0">
                <a:solidFill>
                  <a:srgbClr val="424456"/>
                </a:solidFill>
              </a:rPr>
              <a:t>cture</a:t>
            </a:r>
            <a:r>
              <a:rPr sz="4000" spc="5" dirty="0">
                <a:solidFill>
                  <a:srgbClr val="424456"/>
                </a:solidFill>
              </a:rPr>
              <a:t> </a:t>
            </a:r>
            <a:r>
              <a:rPr sz="4000" dirty="0">
                <a:solidFill>
                  <a:srgbClr val="424456"/>
                </a:solidFill>
              </a:rPr>
              <a:t>of O</a:t>
            </a:r>
            <a:r>
              <a:rPr sz="4000" spc="-20" dirty="0">
                <a:solidFill>
                  <a:srgbClr val="424456"/>
                </a:solidFill>
              </a:rPr>
              <a:t>p</a:t>
            </a:r>
            <a:r>
              <a:rPr sz="4000" spc="-25" dirty="0">
                <a:solidFill>
                  <a:srgbClr val="424456"/>
                </a:solidFill>
              </a:rPr>
              <a:t>tima</a:t>
            </a:r>
            <a:r>
              <a:rPr sz="4000" spc="-10" dirty="0">
                <a:solidFill>
                  <a:srgbClr val="424456"/>
                </a:solidFill>
              </a:rPr>
              <a:t>l</a:t>
            </a:r>
            <a:r>
              <a:rPr sz="4000" spc="5" dirty="0">
                <a:solidFill>
                  <a:srgbClr val="424456"/>
                </a:solidFill>
              </a:rPr>
              <a:t> </a:t>
            </a:r>
            <a:r>
              <a:rPr sz="4000" dirty="0">
                <a:solidFill>
                  <a:srgbClr val="424456"/>
                </a:solidFill>
              </a:rPr>
              <a:t>P</a:t>
            </a:r>
            <a:r>
              <a:rPr sz="4000" spc="-25" dirty="0">
                <a:solidFill>
                  <a:srgbClr val="424456"/>
                </a:solidFill>
              </a:rPr>
              <a:t>a</a:t>
            </a:r>
            <a:r>
              <a:rPr sz="4000" spc="-15" dirty="0">
                <a:solidFill>
                  <a:srgbClr val="424456"/>
                </a:solidFill>
              </a:rPr>
              <a:t>r</a:t>
            </a:r>
            <a:r>
              <a:rPr sz="4000" spc="-25" dirty="0">
                <a:solidFill>
                  <a:srgbClr val="424456"/>
                </a:solidFill>
              </a:rPr>
              <a:t>e</a:t>
            </a:r>
            <a:r>
              <a:rPr sz="4000" spc="-20" dirty="0">
                <a:solidFill>
                  <a:srgbClr val="424456"/>
                </a:solidFill>
              </a:rPr>
              <a:t>n</a:t>
            </a:r>
            <a:r>
              <a:rPr sz="4000" spc="-15" dirty="0">
                <a:solidFill>
                  <a:srgbClr val="424456"/>
                </a:solidFill>
              </a:rPr>
              <a:t>t</a:t>
            </a:r>
            <a:r>
              <a:rPr sz="4000" spc="-20" dirty="0">
                <a:solidFill>
                  <a:srgbClr val="424456"/>
                </a:solidFill>
              </a:rPr>
              <a:t>h</a:t>
            </a:r>
            <a:r>
              <a:rPr sz="4000" spc="-25" dirty="0">
                <a:solidFill>
                  <a:srgbClr val="424456"/>
                </a:solidFill>
              </a:rPr>
              <a:t>e</a:t>
            </a:r>
            <a:r>
              <a:rPr sz="4000" dirty="0">
                <a:solidFill>
                  <a:srgbClr val="424456"/>
                </a:solidFill>
              </a:rPr>
              <a:t>s</a:t>
            </a:r>
            <a:r>
              <a:rPr sz="4000" spc="-20" dirty="0">
                <a:solidFill>
                  <a:srgbClr val="424456"/>
                </a:solidFill>
              </a:rPr>
              <a:t>izati</a:t>
            </a:r>
            <a:r>
              <a:rPr sz="4000" dirty="0">
                <a:solidFill>
                  <a:srgbClr val="424456"/>
                </a:solidFill>
              </a:rPr>
              <a:t>on</a:t>
            </a:r>
            <a:endParaRPr sz="4000" dirty="0"/>
          </a:p>
        </p:txBody>
      </p:sp>
      <p:sp>
        <p:nvSpPr>
          <p:cNvPr id="9" name="object 9"/>
          <p:cNvSpPr txBox="1"/>
          <p:nvPr/>
        </p:nvSpPr>
        <p:spPr>
          <a:xfrm>
            <a:off x="688238" y="1569795"/>
            <a:ext cx="7981315" cy="40995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810"/>
              </a:lnSpc>
            </a:pPr>
            <a:r>
              <a:rPr sz="2600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6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6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6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sz="26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i="1" u="heavy" spc="1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600" dirty="0">
                <a:latin typeface="Times New Roman"/>
                <a:cs typeface="Times New Roman"/>
              </a:rPr>
              <a:t>:</a:t>
            </a:r>
            <a:r>
              <a:rPr sz="2600" spc="-175" dirty="0"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i..</a:t>
            </a:r>
            <a:r>
              <a:rPr sz="2550" spc="-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600" dirty="0">
                <a:latin typeface="Times New Roman"/>
                <a:cs typeface="Times New Roman"/>
              </a:rPr>
              <a:t>:</a:t>
            </a:r>
            <a:r>
              <a:rPr sz="2600" spc="-3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Th</a:t>
            </a:r>
            <a:r>
              <a:rPr sz="2600" dirty="0">
                <a:latin typeface="Times New Roman"/>
                <a:cs typeface="Times New Roman"/>
              </a:rPr>
              <a:t>e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-5" dirty="0">
                <a:latin typeface="Times New Roman"/>
                <a:cs typeface="Times New Roman"/>
              </a:rPr>
              <a:t>atri</a:t>
            </a:r>
            <a:r>
              <a:rPr sz="2600" dirty="0">
                <a:latin typeface="Times New Roman"/>
                <a:cs typeface="Times New Roman"/>
              </a:rPr>
              <a:t>x</a:t>
            </a:r>
            <a:r>
              <a:rPr sz="2600" spc="1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t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spc="-5" dirty="0">
                <a:latin typeface="Times New Roman"/>
                <a:cs typeface="Times New Roman"/>
              </a:rPr>
              <a:t>a</a:t>
            </a:r>
            <a:r>
              <a:rPr sz="2600" dirty="0">
                <a:latin typeface="Times New Roman"/>
                <a:cs typeface="Times New Roman"/>
              </a:rPr>
              <a:t>t</a:t>
            </a:r>
            <a:r>
              <a:rPr sz="2600" spc="-5" dirty="0">
                <a:latin typeface="Times New Roman"/>
                <a:cs typeface="Times New Roman"/>
              </a:rPr>
              <a:t> re</a:t>
            </a: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spc="5" dirty="0">
                <a:latin typeface="Times New Roman"/>
                <a:cs typeface="Times New Roman"/>
              </a:rPr>
              <a:t>u</a:t>
            </a:r>
            <a:r>
              <a:rPr sz="2600" spc="-5" dirty="0">
                <a:latin typeface="Times New Roman"/>
                <a:cs typeface="Times New Roman"/>
              </a:rPr>
              <a:t>lt</a:t>
            </a:r>
            <a:r>
              <a:rPr sz="2600" dirty="0">
                <a:latin typeface="Times New Roman"/>
                <a:cs typeface="Times New Roman"/>
              </a:rPr>
              <a:t>s</a:t>
            </a:r>
            <a:r>
              <a:rPr sz="2600" spc="-1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fr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m</a:t>
            </a:r>
            <a:r>
              <a:rPr sz="2600" spc="-15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e</a:t>
            </a:r>
            <a:r>
              <a:rPr sz="2600" spc="5" dirty="0">
                <a:latin typeface="Times New Roman"/>
                <a:cs typeface="Times New Roman"/>
              </a:rPr>
              <a:t>v</a:t>
            </a:r>
            <a:r>
              <a:rPr sz="2600" spc="-5" dirty="0">
                <a:latin typeface="Times New Roman"/>
                <a:cs typeface="Times New Roman"/>
              </a:rPr>
              <a:t>al</a:t>
            </a:r>
            <a:r>
              <a:rPr sz="2600" spc="5" dirty="0">
                <a:latin typeface="Times New Roman"/>
                <a:cs typeface="Times New Roman"/>
              </a:rPr>
              <a:t>u</a:t>
            </a:r>
            <a:r>
              <a:rPr sz="2600" spc="-5" dirty="0">
                <a:latin typeface="Times New Roman"/>
                <a:cs typeface="Times New Roman"/>
              </a:rPr>
              <a:t>ati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n</a:t>
            </a:r>
            <a:r>
              <a:rPr sz="2600" spc="-1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f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t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dirty="0">
                <a:latin typeface="Times New Roman"/>
                <a:cs typeface="Times New Roman"/>
              </a:rPr>
              <a:t>e </a:t>
            </a:r>
            <a:r>
              <a:rPr sz="2600" spc="5" dirty="0">
                <a:latin typeface="Times New Roman"/>
                <a:cs typeface="Times New Roman"/>
              </a:rPr>
              <a:t>p</a:t>
            </a:r>
            <a:r>
              <a:rPr sz="2600" spc="-5" dirty="0">
                <a:latin typeface="Times New Roman"/>
                <a:cs typeface="Times New Roman"/>
              </a:rPr>
              <a:t>r</a:t>
            </a:r>
            <a:r>
              <a:rPr sz="2600" spc="5" dirty="0">
                <a:latin typeface="Times New Roman"/>
                <a:cs typeface="Times New Roman"/>
              </a:rPr>
              <a:t>odu</a:t>
            </a:r>
            <a:r>
              <a:rPr sz="2600" spc="-5" dirty="0">
                <a:latin typeface="Times New Roman"/>
                <a:cs typeface="Times New Roman"/>
              </a:rPr>
              <a:t>ct</a:t>
            </a:r>
            <a:r>
              <a:rPr sz="2600" dirty="0">
                <a:latin typeface="Times New Roman"/>
                <a:cs typeface="Times New Roman"/>
              </a:rPr>
              <a:t>:</a:t>
            </a:r>
            <a:r>
              <a:rPr sz="2600" spc="-185" dirty="0"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550" spc="12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i+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550" spc="12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i+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550" spc="-292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…</a:t>
            </a:r>
            <a:r>
              <a:rPr sz="2600" spc="-16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endParaRPr sz="2550" baseline="-21241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3"/>
              </a:spcBef>
            </a:pPr>
            <a:endParaRPr sz="3650" dirty="0">
              <a:latin typeface="Times New Roman"/>
              <a:cs typeface="Times New Roman"/>
            </a:endParaRPr>
          </a:p>
          <a:p>
            <a:pPr marL="12700" marR="335280">
              <a:lnSpc>
                <a:spcPts val="2810"/>
              </a:lnSpc>
            </a:pPr>
            <a:r>
              <a:rPr sz="2600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b</a:t>
            </a:r>
            <a:r>
              <a:rPr sz="2600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6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600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6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v</a:t>
            </a:r>
            <a:r>
              <a:rPr sz="26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6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sz="26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i="1" u="heavy" spc="1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600" dirty="0">
                <a:latin typeface="Times New Roman"/>
                <a:cs typeface="Times New Roman"/>
              </a:rPr>
              <a:t>:</a:t>
            </a:r>
            <a:r>
              <a:rPr sz="2600" spc="-45" dirty="0">
                <a:latin typeface="Times New Roman"/>
                <a:cs typeface="Times New Roman"/>
              </a:rPr>
              <a:t> </a:t>
            </a:r>
            <a:r>
              <a:rPr sz="2600" dirty="0">
                <a:latin typeface="Times New Roman"/>
                <a:cs typeface="Times New Roman"/>
              </a:rPr>
              <a:t>C</a:t>
            </a:r>
            <a:r>
              <a:rPr sz="2600" spc="5" dirty="0">
                <a:latin typeface="Times New Roman"/>
                <a:cs typeface="Times New Roman"/>
              </a:rPr>
              <a:t>on</a:t>
            </a: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spc="-5" dirty="0">
                <a:latin typeface="Times New Roman"/>
                <a:cs typeface="Times New Roman"/>
              </a:rPr>
              <a:t>i</a:t>
            </a:r>
            <a:r>
              <a:rPr sz="2600" spc="5" dirty="0">
                <a:latin typeface="Times New Roman"/>
                <a:cs typeface="Times New Roman"/>
              </a:rPr>
              <a:t>d</a:t>
            </a:r>
            <a:r>
              <a:rPr sz="2600" spc="-5" dirty="0">
                <a:latin typeface="Times New Roman"/>
                <a:cs typeface="Times New Roman"/>
              </a:rPr>
              <a:t>e</a:t>
            </a:r>
            <a:r>
              <a:rPr sz="2600" dirty="0">
                <a:latin typeface="Times New Roman"/>
                <a:cs typeface="Times New Roman"/>
              </a:rPr>
              <a:t>r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t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dirty="0">
                <a:latin typeface="Times New Roman"/>
                <a:cs typeface="Times New Roman"/>
              </a:rPr>
              <a:t>e</a:t>
            </a:r>
            <a:r>
              <a:rPr sz="2600" spc="-1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la</a:t>
            </a: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dirty="0">
                <a:latin typeface="Times New Roman"/>
                <a:cs typeface="Times New Roman"/>
              </a:rPr>
              <a:t>t 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5" dirty="0">
                <a:latin typeface="Times New Roman"/>
                <a:cs typeface="Times New Roman"/>
              </a:rPr>
              <a:t>u</a:t>
            </a:r>
            <a:r>
              <a:rPr sz="2600" spc="-5" dirty="0">
                <a:latin typeface="Times New Roman"/>
                <a:cs typeface="Times New Roman"/>
              </a:rPr>
              <a:t>lti</a:t>
            </a:r>
            <a:r>
              <a:rPr sz="2600" spc="5" dirty="0">
                <a:latin typeface="Times New Roman"/>
                <a:cs typeface="Times New Roman"/>
              </a:rPr>
              <a:t>p</a:t>
            </a:r>
            <a:r>
              <a:rPr sz="2600" spc="-5" dirty="0">
                <a:latin typeface="Times New Roman"/>
                <a:cs typeface="Times New Roman"/>
              </a:rPr>
              <a:t>licati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n</a:t>
            </a:r>
            <a:r>
              <a:rPr sz="2600" spc="1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op</a:t>
            </a:r>
            <a:r>
              <a:rPr sz="2600" spc="-5" dirty="0">
                <a:latin typeface="Times New Roman"/>
                <a:cs typeface="Times New Roman"/>
              </a:rPr>
              <a:t>erati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n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i</a:t>
            </a:r>
            <a:r>
              <a:rPr sz="2600" dirty="0">
                <a:latin typeface="Times New Roman"/>
                <a:cs typeface="Times New Roman"/>
              </a:rPr>
              <a:t>n </a:t>
            </a:r>
            <a:r>
              <a:rPr sz="2600" spc="-5" dirty="0">
                <a:latin typeface="Times New Roman"/>
                <a:cs typeface="Times New Roman"/>
              </a:rPr>
              <a:t>a</a:t>
            </a:r>
            <a:r>
              <a:rPr sz="2600" spc="5" dirty="0">
                <a:latin typeface="Times New Roman"/>
                <a:cs typeface="Times New Roman"/>
              </a:rPr>
              <a:t>n</a:t>
            </a:r>
            <a:r>
              <a:rPr sz="2600" dirty="0">
                <a:latin typeface="Times New Roman"/>
                <a:cs typeface="Times New Roman"/>
              </a:rPr>
              <a:t>y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p</a:t>
            </a:r>
            <a:r>
              <a:rPr sz="2600" spc="-5" dirty="0">
                <a:latin typeface="Times New Roman"/>
                <a:cs typeface="Times New Roman"/>
              </a:rPr>
              <a:t>are</a:t>
            </a:r>
            <a:r>
              <a:rPr sz="2600" spc="5" dirty="0">
                <a:latin typeface="Times New Roman"/>
                <a:cs typeface="Times New Roman"/>
              </a:rPr>
              <a:t>n</a:t>
            </a:r>
            <a:r>
              <a:rPr sz="2600" spc="-5" dirty="0">
                <a:latin typeface="Times New Roman"/>
                <a:cs typeface="Times New Roman"/>
              </a:rPr>
              <a:t>t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spc="-5" dirty="0">
                <a:latin typeface="Times New Roman"/>
                <a:cs typeface="Times New Roman"/>
              </a:rPr>
              <a:t>e</a:t>
            </a: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spc="-5" dirty="0">
                <a:latin typeface="Times New Roman"/>
                <a:cs typeface="Times New Roman"/>
              </a:rPr>
              <a:t>izati</a:t>
            </a:r>
            <a:r>
              <a:rPr sz="2600" spc="5" dirty="0">
                <a:latin typeface="Times New Roman"/>
                <a:cs typeface="Times New Roman"/>
              </a:rPr>
              <a:t>on</a:t>
            </a:r>
            <a:r>
              <a:rPr sz="2600" dirty="0">
                <a:latin typeface="Times New Roman"/>
                <a:cs typeface="Times New Roman"/>
              </a:rPr>
              <a:t>:</a:t>
            </a:r>
            <a:r>
              <a:rPr sz="2600" spc="-30" dirty="0">
                <a:latin typeface="Times New Roman"/>
                <a:cs typeface="Times New Roman"/>
              </a:rPr>
              <a:t> 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600" spc="15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550" spc="9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550" spc="-30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…</a:t>
            </a:r>
            <a:r>
              <a:rPr sz="2600" spc="-16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.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 (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k+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550" spc="9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k+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550" spc="-30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…</a:t>
            </a:r>
            <a:r>
              <a:rPr sz="2600" spc="-14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endParaRPr sz="2600" dirty="0">
              <a:latin typeface="Times New Roman"/>
              <a:cs typeface="Times New Roman"/>
            </a:endParaRPr>
          </a:p>
          <a:p>
            <a:pPr marL="1841500" indent="-914400">
              <a:lnSpc>
                <a:spcPct val="100000"/>
              </a:lnSpc>
              <a:spcBef>
                <a:spcPts val="340"/>
              </a:spcBef>
            </a:pPr>
            <a:r>
              <a:rPr sz="2600" spc="5" dirty="0">
                <a:latin typeface="Times New Roman"/>
                <a:cs typeface="Times New Roman"/>
              </a:rPr>
              <a:t>Th</a:t>
            </a:r>
            <a:r>
              <a:rPr sz="2600" spc="-5" dirty="0">
                <a:latin typeface="Times New Roman"/>
                <a:cs typeface="Times New Roman"/>
              </a:rPr>
              <a:t>er</a:t>
            </a:r>
            <a:r>
              <a:rPr sz="2600" dirty="0">
                <a:latin typeface="Times New Roman"/>
                <a:cs typeface="Times New Roman"/>
              </a:rPr>
              <a:t>e</a:t>
            </a:r>
            <a:r>
              <a:rPr sz="2600" spc="-45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i</a:t>
            </a:r>
            <a:r>
              <a:rPr sz="2600" dirty="0">
                <a:latin typeface="Times New Roman"/>
                <a:cs typeface="Times New Roman"/>
              </a:rPr>
              <a:t>s a</a:t>
            </a:r>
            <a:r>
              <a:rPr sz="2600" spc="-5" dirty="0"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k </a:t>
            </a:r>
            <a:r>
              <a:rPr sz="2600" spc="5" dirty="0">
                <a:latin typeface="Times New Roman"/>
                <a:cs typeface="Times New Roman"/>
              </a:rPr>
              <a:t>v</a:t>
            </a:r>
            <a:r>
              <a:rPr sz="2600" spc="-5" dirty="0">
                <a:latin typeface="Times New Roman"/>
                <a:cs typeface="Times New Roman"/>
              </a:rPr>
              <a:t>al</a:t>
            </a:r>
            <a:r>
              <a:rPr sz="2600" spc="5" dirty="0">
                <a:latin typeface="Times New Roman"/>
                <a:cs typeface="Times New Roman"/>
              </a:rPr>
              <a:t>u</a:t>
            </a:r>
            <a:r>
              <a:rPr sz="2600" dirty="0">
                <a:latin typeface="Times New Roman"/>
                <a:cs typeface="Times New Roman"/>
              </a:rPr>
              <a:t>e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(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≤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k &lt;</a:t>
            </a:r>
            <a:r>
              <a:rPr sz="2600" spc="-10" dirty="0">
                <a:solidFill>
                  <a:srgbClr val="0000FF"/>
                </a:solidFill>
                <a:latin typeface="Times New Roman"/>
                <a:cs typeface="Times New Roman"/>
              </a:rPr>
              <a:t> n</a:t>
            </a:r>
            <a:r>
              <a:rPr sz="2600" dirty="0">
                <a:latin typeface="Times New Roman"/>
                <a:cs typeface="Times New Roman"/>
              </a:rPr>
              <a:t>)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spc="5" dirty="0">
                <a:latin typeface="Times New Roman"/>
                <a:cs typeface="Times New Roman"/>
              </a:rPr>
              <a:t>u</a:t>
            </a:r>
            <a:r>
              <a:rPr sz="2600" spc="-5" dirty="0">
                <a:latin typeface="Times New Roman"/>
                <a:cs typeface="Times New Roman"/>
              </a:rPr>
              <a:t>c</a:t>
            </a:r>
            <a:r>
              <a:rPr sz="2600" dirty="0">
                <a:latin typeface="Times New Roman"/>
                <a:cs typeface="Times New Roman"/>
              </a:rPr>
              <a:t>h</a:t>
            </a:r>
            <a:r>
              <a:rPr sz="2600" spc="-10" dirty="0">
                <a:latin typeface="Times New Roman"/>
                <a:cs typeface="Times New Roman"/>
              </a:rPr>
              <a:t> </a:t>
            </a:r>
            <a:r>
              <a:rPr sz="2600" spc="-5" dirty="0" smtClean="0">
                <a:latin typeface="Times New Roman"/>
                <a:cs typeface="Times New Roman"/>
              </a:rPr>
              <a:t>t</a:t>
            </a:r>
            <a:r>
              <a:rPr sz="2600" spc="5" dirty="0" smtClean="0">
                <a:latin typeface="Times New Roman"/>
                <a:cs typeface="Times New Roman"/>
              </a:rPr>
              <a:t>h</a:t>
            </a:r>
            <a:r>
              <a:rPr sz="2600" spc="-5" dirty="0" smtClean="0">
                <a:latin typeface="Times New Roman"/>
                <a:cs typeface="Times New Roman"/>
              </a:rPr>
              <a:t>at</a:t>
            </a:r>
            <a:r>
              <a:rPr sz="2600" dirty="0" smtClean="0">
                <a:latin typeface="Times New Roman"/>
                <a:cs typeface="Times New Roman"/>
              </a:rPr>
              <a:t>:</a:t>
            </a:r>
          </a:p>
          <a:p>
            <a:pPr marL="1841500" marR="907415">
              <a:lnSpc>
                <a:spcPct val="112300"/>
              </a:lnSpc>
              <a:spcBef>
                <a:spcPts val="10"/>
              </a:spcBef>
            </a:pPr>
            <a:r>
              <a:rPr sz="2600" dirty="0" smtClean="0">
                <a:latin typeface="Times New Roman"/>
                <a:cs typeface="Times New Roman"/>
              </a:rPr>
              <a:t>F</a:t>
            </a:r>
            <a:r>
              <a:rPr sz="2600" spc="-5" dirty="0" smtClean="0">
                <a:latin typeface="Times New Roman"/>
                <a:cs typeface="Times New Roman"/>
              </a:rPr>
              <a:t>ir</a:t>
            </a:r>
            <a:r>
              <a:rPr sz="2600" spc="-10" dirty="0" smtClean="0">
                <a:latin typeface="Times New Roman"/>
                <a:cs typeface="Times New Roman"/>
              </a:rPr>
              <a:t>s</a:t>
            </a:r>
            <a:r>
              <a:rPr sz="2600" spc="-5" dirty="0" smtClean="0">
                <a:latin typeface="Times New Roman"/>
                <a:cs typeface="Times New Roman"/>
              </a:rPr>
              <a:t>t</a:t>
            </a:r>
            <a:r>
              <a:rPr sz="2600" dirty="0" smtClean="0">
                <a:latin typeface="Times New Roman"/>
                <a:cs typeface="Times New Roman"/>
              </a:rPr>
              <a:t>,</a:t>
            </a:r>
            <a:r>
              <a:rPr sz="2600" spc="-5" dirty="0" smtClean="0">
                <a:latin typeface="Times New Roman"/>
                <a:cs typeface="Times New Roman"/>
              </a:rPr>
              <a:t> t</a:t>
            </a:r>
            <a:r>
              <a:rPr sz="2600" spc="5" dirty="0" smtClean="0">
                <a:latin typeface="Times New Roman"/>
                <a:cs typeface="Times New Roman"/>
              </a:rPr>
              <a:t>h</a:t>
            </a:r>
            <a:r>
              <a:rPr sz="2600" dirty="0" smtClean="0">
                <a:latin typeface="Times New Roman"/>
                <a:cs typeface="Times New Roman"/>
              </a:rPr>
              <a:t>e</a:t>
            </a:r>
            <a:r>
              <a:rPr sz="2600" spc="-10" dirty="0" smtClean="0">
                <a:latin typeface="Times New Roman"/>
                <a:cs typeface="Times New Roman"/>
              </a:rPr>
              <a:t> </a:t>
            </a:r>
            <a:r>
              <a:rPr sz="2600" spc="5" dirty="0" smtClean="0">
                <a:latin typeface="Times New Roman"/>
                <a:cs typeface="Times New Roman"/>
              </a:rPr>
              <a:t>p</a:t>
            </a:r>
            <a:r>
              <a:rPr sz="2600" spc="-5" dirty="0" smtClean="0">
                <a:latin typeface="Times New Roman"/>
                <a:cs typeface="Times New Roman"/>
              </a:rPr>
              <a:t>r</a:t>
            </a:r>
            <a:r>
              <a:rPr sz="2600" spc="5" dirty="0" smtClean="0">
                <a:latin typeface="Times New Roman"/>
                <a:cs typeface="Times New Roman"/>
              </a:rPr>
              <a:t>odu</a:t>
            </a:r>
            <a:r>
              <a:rPr sz="2600" spc="-5" dirty="0" smtClean="0">
                <a:latin typeface="Times New Roman"/>
                <a:cs typeface="Times New Roman"/>
              </a:rPr>
              <a:t>c</a:t>
            </a:r>
            <a:r>
              <a:rPr sz="2600" dirty="0" smtClean="0">
                <a:latin typeface="Times New Roman"/>
                <a:cs typeface="Times New Roman"/>
              </a:rPr>
              <a:t>t</a:t>
            </a:r>
            <a:r>
              <a:rPr sz="2600" spc="-170" dirty="0" smtClean="0">
                <a:latin typeface="Times New Roman"/>
                <a:cs typeface="Times New Roman"/>
              </a:rPr>
              <a:t> </a:t>
            </a:r>
            <a:r>
              <a:rPr sz="26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1..k</a:t>
            </a:r>
            <a:r>
              <a:rPr sz="2550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550" spc="-30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-5" dirty="0" smtClean="0">
                <a:latin typeface="Times New Roman"/>
                <a:cs typeface="Times New Roman"/>
              </a:rPr>
              <a:t>i</a:t>
            </a:r>
            <a:r>
              <a:rPr sz="2600" dirty="0" smtClean="0">
                <a:latin typeface="Times New Roman"/>
                <a:cs typeface="Times New Roman"/>
              </a:rPr>
              <a:t>s </a:t>
            </a:r>
            <a:r>
              <a:rPr sz="2600" spc="-5" dirty="0" smtClean="0">
                <a:latin typeface="Times New Roman"/>
                <a:cs typeface="Times New Roman"/>
              </a:rPr>
              <a:t>c</a:t>
            </a:r>
            <a:r>
              <a:rPr sz="2600" spc="5" dirty="0" smtClean="0">
                <a:latin typeface="Times New Roman"/>
                <a:cs typeface="Times New Roman"/>
              </a:rPr>
              <a:t>o</a:t>
            </a:r>
            <a:r>
              <a:rPr sz="2600" spc="-10" dirty="0" smtClean="0">
                <a:latin typeface="Times New Roman"/>
                <a:cs typeface="Times New Roman"/>
              </a:rPr>
              <a:t>m</a:t>
            </a:r>
            <a:r>
              <a:rPr sz="2600" spc="5" dirty="0" smtClean="0">
                <a:latin typeface="Times New Roman"/>
                <a:cs typeface="Times New Roman"/>
              </a:rPr>
              <a:t>pu</a:t>
            </a:r>
            <a:r>
              <a:rPr sz="2600" spc="-5" dirty="0" smtClean="0">
                <a:latin typeface="Times New Roman"/>
                <a:cs typeface="Times New Roman"/>
              </a:rPr>
              <a:t>te</a:t>
            </a:r>
            <a:r>
              <a:rPr sz="2600" dirty="0" smtClean="0">
                <a:latin typeface="Times New Roman"/>
                <a:cs typeface="Times New Roman"/>
              </a:rPr>
              <a:t>d </a:t>
            </a:r>
            <a:r>
              <a:rPr sz="2600" spc="5" dirty="0" smtClean="0">
                <a:latin typeface="Times New Roman"/>
                <a:cs typeface="Times New Roman"/>
              </a:rPr>
              <a:t>Th</a:t>
            </a:r>
            <a:r>
              <a:rPr sz="2600" spc="-10" dirty="0" smtClean="0">
                <a:latin typeface="Times New Roman"/>
                <a:cs typeface="Times New Roman"/>
              </a:rPr>
              <a:t>e</a:t>
            </a:r>
            <a:r>
              <a:rPr sz="2600" spc="5" dirty="0" smtClean="0">
                <a:latin typeface="Times New Roman"/>
                <a:cs typeface="Times New Roman"/>
              </a:rPr>
              <a:t>n</a:t>
            </a:r>
            <a:r>
              <a:rPr sz="2600" dirty="0" smtClean="0">
                <a:latin typeface="Times New Roman"/>
                <a:cs typeface="Times New Roman"/>
              </a:rPr>
              <a:t>,</a:t>
            </a:r>
            <a:r>
              <a:rPr sz="2600" spc="-45" dirty="0" smtClean="0">
                <a:latin typeface="Times New Roman"/>
                <a:cs typeface="Times New Roman"/>
              </a:rPr>
              <a:t> </a:t>
            </a:r>
            <a:r>
              <a:rPr sz="2600" spc="-5" dirty="0" smtClean="0">
                <a:latin typeface="Times New Roman"/>
                <a:cs typeface="Times New Roman"/>
              </a:rPr>
              <a:t>t</a:t>
            </a:r>
            <a:r>
              <a:rPr sz="2600" spc="5" dirty="0" smtClean="0">
                <a:latin typeface="Times New Roman"/>
                <a:cs typeface="Times New Roman"/>
              </a:rPr>
              <a:t>h</a:t>
            </a:r>
            <a:r>
              <a:rPr sz="2600" dirty="0" smtClean="0">
                <a:latin typeface="Times New Roman"/>
                <a:cs typeface="Times New Roman"/>
              </a:rPr>
              <a:t>e</a:t>
            </a:r>
            <a:r>
              <a:rPr sz="2600" spc="-10" dirty="0" smtClean="0">
                <a:latin typeface="Times New Roman"/>
                <a:cs typeface="Times New Roman"/>
              </a:rPr>
              <a:t> </a:t>
            </a:r>
            <a:r>
              <a:rPr sz="2600" spc="5" dirty="0" smtClean="0">
                <a:latin typeface="Times New Roman"/>
                <a:cs typeface="Times New Roman"/>
              </a:rPr>
              <a:t>p</a:t>
            </a:r>
            <a:r>
              <a:rPr sz="2600" spc="-5" dirty="0" smtClean="0">
                <a:latin typeface="Times New Roman"/>
                <a:cs typeface="Times New Roman"/>
              </a:rPr>
              <a:t>r</a:t>
            </a:r>
            <a:r>
              <a:rPr sz="2600" spc="5" dirty="0" smtClean="0">
                <a:latin typeface="Times New Roman"/>
                <a:cs typeface="Times New Roman"/>
              </a:rPr>
              <a:t>odu</a:t>
            </a:r>
            <a:r>
              <a:rPr sz="2600" spc="-5" dirty="0" smtClean="0">
                <a:latin typeface="Times New Roman"/>
                <a:cs typeface="Times New Roman"/>
              </a:rPr>
              <a:t>c</a:t>
            </a:r>
            <a:r>
              <a:rPr sz="2600" dirty="0" smtClean="0">
                <a:latin typeface="Times New Roman"/>
                <a:cs typeface="Times New Roman"/>
              </a:rPr>
              <a:t>t</a:t>
            </a:r>
            <a:r>
              <a:rPr sz="2600" spc="-170" dirty="0" smtClean="0">
                <a:latin typeface="Times New Roman"/>
                <a:cs typeface="Times New Roman"/>
              </a:rPr>
              <a:t> </a:t>
            </a:r>
            <a:r>
              <a:rPr sz="26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550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550" spc="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1..n</a:t>
            </a:r>
            <a:r>
              <a:rPr sz="2550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550" spc="-30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-5" dirty="0" smtClean="0">
                <a:latin typeface="Times New Roman"/>
                <a:cs typeface="Times New Roman"/>
              </a:rPr>
              <a:t>i</a:t>
            </a:r>
            <a:r>
              <a:rPr sz="2600" dirty="0" smtClean="0">
                <a:latin typeface="Times New Roman"/>
                <a:cs typeface="Times New Roman"/>
              </a:rPr>
              <a:t>s </a:t>
            </a:r>
            <a:r>
              <a:rPr sz="2600" spc="-5" dirty="0" smtClean="0">
                <a:latin typeface="Times New Roman"/>
                <a:cs typeface="Times New Roman"/>
              </a:rPr>
              <a:t>c</a:t>
            </a:r>
            <a:r>
              <a:rPr sz="2600" spc="5" dirty="0" smtClean="0">
                <a:latin typeface="Times New Roman"/>
                <a:cs typeface="Times New Roman"/>
              </a:rPr>
              <a:t>o</a:t>
            </a:r>
            <a:r>
              <a:rPr sz="2600" spc="-10" dirty="0" smtClean="0">
                <a:latin typeface="Times New Roman"/>
                <a:cs typeface="Times New Roman"/>
              </a:rPr>
              <a:t>m</a:t>
            </a:r>
            <a:r>
              <a:rPr sz="2600" spc="5" dirty="0" smtClean="0">
                <a:latin typeface="Times New Roman"/>
                <a:cs typeface="Times New Roman"/>
              </a:rPr>
              <a:t>pu</a:t>
            </a:r>
            <a:r>
              <a:rPr sz="2600" spc="-5" dirty="0" smtClean="0">
                <a:latin typeface="Times New Roman"/>
                <a:cs typeface="Times New Roman"/>
              </a:rPr>
              <a:t>te</a:t>
            </a:r>
            <a:r>
              <a:rPr sz="2600" dirty="0" smtClean="0">
                <a:latin typeface="Times New Roman"/>
                <a:cs typeface="Times New Roman"/>
              </a:rPr>
              <a:t>d F</a:t>
            </a:r>
            <a:r>
              <a:rPr sz="2600" spc="-5" dirty="0" smtClean="0">
                <a:latin typeface="Times New Roman"/>
                <a:cs typeface="Times New Roman"/>
              </a:rPr>
              <a:t>i</a:t>
            </a:r>
            <a:r>
              <a:rPr sz="2600" spc="5" dirty="0" smtClean="0">
                <a:latin typeface="Times New Roman"/>
                <a:cs typeface="Times New Roman"/>
              </a:rPr>
              <a:t>n</a:t>
            </a:r>
            <a:r>
              <a:rPr sz="2600" spc="-5" dirty="0" smtClean="0">
                <a:latin typeface="Times New Roman"/>
                <a:cs typeface="Times New Roman"/>
              </a:rPr>
              <a:t>all</a:t>
            </a:r>
            <a:r>
              <a:rPr sz="2600" spc="-165" dirty="0" smtClean="0">
                <a:latin typeface="Times New Roman"/>
                <a:cs typeface="Times New Roman"/>
              </a:rPr>
              <a:t>y</a:t>
            </a:r>
            <a:r>
              <a:rPr sz="2600" dirty="0" smtClean="0">
                <a:latin typeface="Times New Roman"/>
                <a:cs typeface="Times New Roman"/>
              </a:rPr>
              <a:t>,</a:t>
            </a:r>
            <a:r>
              <a:rPr sz="2600" spc="-20" dirty="0" smtClean="0">
                <a:latin typeface="Times New Roman"/>
                <a:cs typeface="Times New Roman"/>
              </a:rPr>
              <a:t> </a:t>
            </a:r>
            <a:r>
              <a:rPr sz="2600" spc="-5" dirty="0" smtClean="0">
                <a:latin typeface="Times New Roman"/>
                <a:cs typeface="Times New Roman"/>
              </a:rPr>
              <a:t>t</a:t>
            </a:r>
            <a:r>
              <a:rPr sz="2600" spc="5" dirty="0" smtClean="0">
                <a:latin typeface="Times New Roman"/>
                <a:cs typeface="Times New Roman"/>
              </a:rPr>
              <a:t>h</a:t>
            </a:r>
            <a:r>
              <a:rPr sz="2600" dirty="0" smtClean="0">
                <a:latin typeface="Times New Roman"/>
                <a:cs typeface="Times New Roman"/>
              </a:rPr>
              <a:t>e</a:t>
            </a:r>
            <a:r>
              <a:rPr sz="2600" spc="-10" dirty="0" smtClean="0">
                <a:latin typeface="Times New Roman"/>
                <a:cs typeface="Times New Roman"/>
              </a:rPr>
              <a:t> m</a:t>
            </a:r>
            <a:r>
              <a:rPr sz="2600" spc="-5" dirty="0" smtClean="0">
                <a:latin typeface="Times New Roman"/>
                <a:cs typeface="Times New Roman"/>
              </a:rPr>
              <a:t>atrice</a:t>
            </a:r>
            <a:r>
              <a:rPr sz="2600" dirty="0" smtClean="0">
                <a:latin typeface="Times New Roman"/>
                <a:cs typeface="Times New Roman"/>
              </a:rPr>
              <a:t>s</a:t>
            </a:r>
            <a:r>
              <a:rPr sz="2600" spc="-130" dirty="0" smtClean="0">
                <a:latin typeface="Times New Roman"/>
                <a:cs typeface="Times New Roman"/>
              </a:rPr>
              <a:t> </a:t>
            </a:r>
            <a:r>
              <a:rPr sz="26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1..k</a:t>
            </a:r>
            <a:r>
              <a:rPr sz="2550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550" spc="-30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-5" dirty="0" smtClean="0">
                <a:solidFill>
                  <a:srgbClr val="800000"/>
                </a:solidFill>
                <a:latin typeface="Times New Roman"/>
                <a:cs typeface="Times New Roman"/>
              </a:rPr>
              <a:t>a</a:t>
            </a:r>
            <a:r>
              <a:rPr sz="2600" spc="5" dirty="0" smtClean="0">
                <a:solidFill>
                  <a:srgbClr val="800000"/>
                </a:solidFill>
                <a:latin typeface="Times New Roman"/>
                <a:cs typeface="Times New Roman"/>
              </a:rPr>
              <a:t>n</a:t>
            </a:r>
            <a:r>
              <a:rPr sz="2600" dirty="0" smtClean="0">
                <a:solidFill>
                  <a:srgbClr val="800000"/>
                </a:solidFill>
                <a:latin typeface="Times New Roman"/>
                <a:cs typeface="Times New Roman"/>
              </a:rPr>
              <a:t>d</a:t>
            </a:r>
            <a:r>
              <a:rPr sz="2600" spc="-150" dirty="0" smtClean="0">
                <a:solidFill>
                  <a:srgbClr val="800000"/>
                </a:solidFill>
                <a:latin typeface="Times New Roman"/>
                <a:cs typeface="Times New Roman"/>
              </a:rPr>
              <a:t> </a:t>
            </a:r>
            <a:r>
              <a:rPr sz="26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550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550" spc="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1..n</a:t>
            </a:r>
            <a:r>
              <a:rPr sz="2550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550" spc="-30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-5" dirty="0" smtClean="0">
                <a:latin typeface="Times New Roman"/>
                <a:cs typeface="Times New Roman"/>
              </a:rPr>
              <a:t>are</a:t>
            </a:r>
            <a:endParaRPr sz="2600" dirty="0" smtClean="0">
              <a:latin typeface="Times New Roman"/>
              <a:cs typeface="Times New Roman"/>
            </a:endParaRPr>
          </a:p>
          <a:p>
            <a:pPr marL="12700">
              <a:lnSpc>
                <a:spcPts val="2805"/>
              </a:lnSpc>
            </a:pPr>
            <a:r>
              <a:rPr sz="2600" spc="-10" dirty="0" smtClean="0">
                <a:latin typeface="Times New Roman"/>
                <a:cs typeface="Times New Roman"/>
              </a:rPr>
              <a:t>m</a:t>
            </a:r>
            <a:r>
              <a:rPr sz="2600" spc="5" dirty="0" smtClean="0">
                <a:latin typeface="Times New Roman"/>
                <a:cs typeface="Times New Roman"/>
              </a:rPr>
              <a:t>u</a:t>
            </a:r>
            <a:r>
              <a:rPr sz="2600" spc="-5" dirty="0" smtClean="0">
                <a:latin typeface="Times New Roman"/>
                <a:cs typeface="Times New Roman"/>
              </a:rPr>
              <a:t>lti</a:t>
            </a:r>
            <a:r>
              <a:rPr sz="2600" spc="5" dirty="0" smtClean="0">
                <a:latin typeface="Times New Roman"/>
                <a:cs typeface="Times New Roman"/>
              </a:rPr>
              <a:t>p</a:t>
            </a:r>
            <a:r>
              <a:rPr sz="2600" spc="-5" dirty="0" smtClean="0">
                <a:latin typeface="Times New Roman"/>
                <a:cs typeface="Times New Roman"/>
              </a:rPr>
              <a:t>lie</a:t>
            </a:r>
            <a:r>
              <a:rPr sz="2600" dirty="0" smtClean="0">
                <a:latin typeface="Times New Roman"/>
                <a:cs typeface="Times New Roman"/>
              </a:rPr>
              <a:t>d</a:t>
            </a:r>
            <a:endParaRPr sz="26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7093" rIns="0" bIns="0" rtlCol="0">
            <a:spAutoFit/>
          </a:bodyPr>
          <a:lstStyle/>
          <a:p>
            <a:pPr marL="2883535">
              <a:lnSpc>
                <a:spcPct val="100000"/>
              </a:lnSpc>
            </a:pPr>
            <a:r>
              <a:rPr sz="4400" spc="-5" dirty="0"/>
              <a:t>I</a:t>
            </a:r>
            <a:r>
              <a:rPr sz="4400" dirty="0"/>
              <a:t>nt</a:t>
            </a:r>
            <a:r>
              <a:rPr sz="4400" spc="-5" dirty="0"/>
              <a:t>r</a:t>
            </a:r>
            <a:r>
              <a:rPr sz="4400" dirty="0"/>
              <a:t>oducti</a:t>
            </a:r>
            <a:r>
              <a:rPr sz="4400" spc="-5" dirty="0"/>
              <a:t>o</a:t>
            </a:r>
            <a:r>
              <a:rPr sz="4400" dirty="0"/>
              <a:t>n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459740" y="1435195"/>
            <a:ext cx="8684260" cy="45243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5600" algn="l"/>
              </a:tabLst>
            </a:pP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10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gor</a:t>
            </a:r>
            <a:r>
              <a:rPr sz="2400" spc="-5" dirty="0">
                <a:latin typeface="Times New Roman"/>
                <a:cs typeface="Times New Roman"/>
              </a:rPr>
              <a:t>it</a:t>
            </a:r>
            <a:r>
              <a:rPr sz="2400" spc="-20" dirty="0">
                <a:latin typeface="Times New Roman"/>
                <a:cs typeface="Times New Roman"/>
              </a:rPr>
              <a:t>hm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de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gn</a:t>
            </a:r>
            <a:r>
              <a:rPr sz="2400" spc="-15" dirty="0">
                <a:latin typeface="Times New Roman"/>
                <a:cs typeface="Times New Roman"/>
              </a:rPr>
              <a:t> pa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ad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20" dirty="0">
                <a:latin typeface="Times New Roman"/>
                <a:cs typeface="Times New Roman"/>
              </a:rPr>
              <a:t>gm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li</a:t>
            </a:r>
            <a:r>
              <a:rPr sz="2400" spc="-15" dirty="0">
                <a:latin typeface="Times New Roman"/>
                <a:cs typeface="Times New Roman"/>
              </a:rPr>
              <a:t>ke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d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v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de</a:t>
            </a:r>
            <a:r>
              <a:rPr sz="2400" dirty="0">
                <a:latin typeface="Times New Roman"/>
                <a:cs typeface="Times New Roman"/>
              </a:rPr>
              <a:t>-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nd-</a:t>
            </a:r>
            <a:r>
              <a:rPr sz="2400" spc="-15" dirty="0">
                <a:latin typeface="Times New Roman"/>
                <a:cs typeface="Times New Roman"/>
              </a:rPr>
              <a:t>conque</a:t>
            </a:r>
            <a:r>
              <a:rPr sz="2400" dirty="0">
                <a:latin typeface="Times New Roman"/>
                <a:cs typeface="Times New Roman"/>
              </a:rPr>
              <a:t>r</a:t>
            </a:r>
          </a:p>
          <a:p>
            <a:pPr marL="355600" indent="-342900">
              <a:lnSpc>
                <a:spcPct val="100000"/>
              </a:lnSpc>
              <a:spcBef>
                <a:spcPts val="610"/>
              </a:spcBef>
              <a:buFont typeface="Arial"/>
              <a:buChar char="•"/>
              <a:tabLst>
                <a:tab pos="355600" algn="l"/>
              </a:tabLst>
            </a:pPr>
            <a:r>
              <a:rPr sz="2400" dirty="0">
                <a:latin typeface="MS PGothic"/>
                <a:cs typeface="MS PGothic"/>
              </a:rPr>
              <a:t>“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rogr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mm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ng</a:t>
            </a:r>
            <a:r>
              <a:rPr sz="2400" dirty="0">
                <a:latin typeface="MS PGothic"/>
                <a:cs typeface="MS PGothic"/>
              </a:rPr>
              <a:t>”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latin typeface="Times New Roman"/>
                <a:cs typeface="Times New Roman"/>
              </a:rPr>
              <a:t>A</a:t>
            </a:r>
            <a:r>
              <a:rPr sz="2400" spc="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abu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hod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15" dirty="0">
                <a:latin typeface="Times New Roman"/>
                <a:cs typeface="Times New Roman"/>
              </a:rPr>
              <a:t>(</a:t>
            </a:r>
            <a:r>
              <a:rPr sz="2400" spc="-15" dirty="0">
                <a:latin typeface="Times New Roman"/>
                <a:cs typeface="Times New Roman"/>
              </a:rPr>
              <a:t>not</a:t>
            </a:r>
            <a:r>
              <a:rPr sz="2400" spc="-10" dirty="0">
                <a:latin typeface="Times New Roman"/>
                <a:cs typeface="Times New Roman"/>
              </a:rPr>
              <a:t> w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iti</a:t>
            </a:r>
            <a:r>
              <a:rPr sz="2400" dirty="0">
                <a:latin typeface="Times New Roman"/>
                <a:cs typeface="Times New Roman"/>
              </a:rPr>
              <a:t>ng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code</a:t>
            </a:r>
            <a:r>
              <a:rPr sz="2400" dirty="0">
                <a:latin typeface="Times New Roman"/>
                <a:cs typeface="Times New Roman"/>
              </a:rPr>
              <a:t>)</a:t>
            </a:r>
          </a:p>
          <a:p>
            <a:pPr marL="927100">
              <a:lnSpc>
                <a:spcPct val="100000"/>
              </a:lnSpc>
              <a:spcBef>
                <a:spcPts val="940"/>
              </a:spcBef>
            </a:pPr>
            <a:r>
              <a:rPr sz="2000" dirty="0">
                <a:latin typeface="Times New Roman"/>
                <a:cs typeface="Times New Roman"/>
              </a:rPr>
              <a:t>O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5" dirty="0">
                <a:latin typeface="Times New Roman"/>
                <a:cs typeface="Times New Roman"/>
              </a:rPr>
              <a:t>d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se</a:t>
            </a:r>
            <a:r>
              <a:rPr sz="2000" spc="5" dirty="0">
                <a:latin typeface="Times New Roman"/>
                <a:cs typeface="Times New Roman"/>
              </a:rPr>
              <a:t>n</a:t>
            </a:r>
            <a:r>
              <a:rPr sz="2000" spc="-5" dirty="0">
                <a:latin typeface="Times New Roman"/>
                <a:cs typeface="Times New Roman"/>
              </a:rPr>
              <a:t>s</a:t>
            </a:r>
            <a:r>
              <a:rPr sz="2000" dirty="0">
                <a:latin typeface="Times New Roman"/>
                <a:cs typeface="Times New Roman"/>
              </a:rPr>
              <a:t>e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dirty="0">
                <a:latin typeface="Times New Roman"/>
                <a:cs typeface="Times New Roman"/>
              </a:rPr>
              <a:t>f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p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5" dirty="0">
                <a:latin typeface="Times New Roman"/>
                <a:cs typeface="Times New Roman"/>
              </a:rPr>
              <a:t>nn</a:t>
            </a:r>
            <a:r>
              <a:rPr sz="2000" spc="-10" dirty="0">
                <a:latin typeface="Times New Roman"/>
                <a:cs typeface="Times New Roman"/>
              </a:rPr>
              <a:t>i</a:t>
            </a:r>
            <a:r>
              <a:rPr sz="2000" spc="5" dirty="0">
                <a:latin typeface="Times New Roman"/>
                <a:cs typeface="Times New Roman"/>
              </a:rPr>
              <a:t>n</a:t>
            </a:r>
            <a:r>
              <a:rPr sz="2000" dirty="0">
                <a:latin typeface="Times New Roman"/>
                <a:cs typeface="Times New Roman"/>
              </a:rPr>
              <a:t>g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sc</a:t>
            </a:r>
            <a:r>
              <a:rPr sz="2000" spc="5" dirty="0">
                <a:latin typeface="Times New Roman"/>
                <a:cs typeface="Times New Roman"/>
              </a:rPr>
              <a:t>h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spc="5" dirty="0">
                <a:latin typeface="Times New Roman"/>
                <a:cs typeface="Times New Roman"/>
              </a:rPr>
              <a:t>du</a:t>
            </a:r>
            <a:r>
              <a:rPr sz="2000" spc="-10" dirty="0">
                <a:latin typeface="Times New Roman"/>
                <a:cs typeface="Times New Roman"/>
              </a:rPr>
              <a:t>li</a:t>
            </a:r>
            <a:r>
              <a:rPr sz="2000" spc="5" dirty="0">
                <a:latin typeface="Times New Roman"/>
                <a:cs typeface="Times New Roman"/>
              </a:rPr>
              <a:t>ng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55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ty</a:t>
            </a:r>
            <a:r>
              <a:rPr sz="2000" spc="5" dirty="0">
                <a:latin typeface="Times New Roman"/>
                <a:cs typeface="Times New Roman"/>
              </a:rPr>
              <a:t>p</a:t>
            </a:r>
            <a:r>
              <a:rPr sz="2000" spc="-10" dirty="0">
                <a:latin typeface="Times New Roman"/>
                <a:cs typeface="Times New Roman"/>
              </a:rPr>
              <a:t>i</a:t>
            </a:r>
            <a:r>
              <a:rPr sz="2000" spc="-5" dirty="0">
                <a:latin typeface="Times New Roman"/>
                <a:cs typeface="Times New Roman"/>
              </a:rPr>
              <a:t>ca</a:t>
            </a:r>
            <a:r>
              <a:rPr sz="2000" spc="-10" dirty="0">
                <a:latin typeface="Times New Roman"/>
                <a:cs typeface="Times New Roman"/>
              </a:rPr>
              <a:t>ll</a:t>
            </a:r>
            <a:r>
              <a:rPr sz="2000" dirty="0">
                <a:latin typeface="Times New Roman"/>
                <a:cs typeface="Times New Roman"/>
              </a:rPr>
              <a:t>y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b</a:t>
            </a:r>
            <a:r>
              <a:rPr sz="2000" dirty="0">
                <a:latin typeface="Times New Roman"/>
                <a:cs typeface="Times New Roman"/>
              </a:rPr>
              <a:t>y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f</a:t>
            </a:r>
            <a:r>
              <a:rPr sz="2000" spc="-10" dirty="0">
                <a:latin typeface="Times New Roman"/>
                <a:cs typeface="Times New Roman"/>
              </a:rPr>
              <a:t>illi</a:t>
            </a:r>
            <a:r>
              <a:rPr sz="2000" spc="5" dirty="0">
                <a:latin typeface="Times New Roman"/>
                <a:cs typeface="Times New Roman"/>
              </a:rPr>
              <a:t>n</a:t>
            </a:r>
            <a:r>
              <a:rPr sz="2000" dirty="0">
                <a:latin typeface="Times New Roman"/>
                <a:cs typeface="Times New Roman"/>
              </a:rPr>
              <a:t>g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i</a:t>
            </a:r>
            <a:r>
              <a:rPr sz="2000" dirty="0">
                <a:latin typeface="Times New Roman"/>
                <a:cs typeface="Times New Roman"/>
              </a:rPr>
              <a:t>n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 </a:t>
            </a:r>
            <a:r>
              <a:rPr sz="2000" spc="-10" dirty="0">
                <a:latin typeface="Times New Roman"/>
                <a:cs typeface="Times New Roman"/>
              </a:rPr>
              <a:t>t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5" dirty="0">
                <a:latin typeface="Times New Roman"/>
                <a:cs typeface="Times New Roman"/>
              </a:rPr>
              <a:t>b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dirty="0">
                <a:latin typeface="Times New Roman"/>
                <a:cs typeface="Times New Roman"/>
              </a:rPr>
              <a:t>e</a:t>
            </a:r>
          </a:p>
          <a:p>
            <a:pPr marL="355600" indent="-342900">
              <a:lnSpc>
                <a:spcPct val="100000"/>
              </a:lnSpc>
              <a:spcBef>
                <a:spcPts val="655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D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v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de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-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nd-</a:t>
            </a:r>
            <a:r>
              <a:rPr sz="2400" spc="-25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onque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400" spc="-4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DAC</a:t>
            </a:r>
            <a:r>
              <a:rPr sz="2400" spc="5" dirty="0">
                <a:solidFill>
                  <a:srgbClr val="3333CC"/>
                </a:solidFill>
                <a:latin typeface="Times New Roman"/>
                <a:cs typeface="Times New Roman"/>
              </a:rPr>
              <a:t>)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:</a:t>
            </a:r>
            <a:r>
              <a:rPr sz="2400" spc="1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10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ndependent</a:t>
            </a:r>
            <a:endParaRPr sz="2400" dirty="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D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yna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rogr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mm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ng</a:t>
            </a:r>
            <a:r>
              <a:rPr sz="2400" spc="1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D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)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:</a:t>
            </a:r>
            <a:r>
              <a:rPr sz="2400" spc="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not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ndependent</a:t>
            </a:r>
            <a:endParaRPr sz="2400" dirty="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spc="-1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ve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app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ng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latin typeface="Times New Roman"/>
                <a:cs typeface="Times New Roman"/>
              </a:rPr>
              <a:t>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1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ha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sub-subpr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</a:p>
          <a:p>
            <a:pPr marL="756285" lvl="1" indent="-286385">
              <a:lnSpc>
                <a:spcPct val="100000"/>
              </a:lnSpc>
              <a:spcBef>
                <a:spcPts val="57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400" dirty="0">
                <a:latin typeface="Times New Roman"/>
                <a:cs typeface="Times New Roman"/>
              </a:rPr>
              <a:t>In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v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ng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5" dirty="0">
                <a:latin typeface="Times New Roman"/>
                <a:cs typeface="Times New Roman"/>
              </a:rPr>
              <a:t>w</a:t>
            </a:r>
            <a:r>
              <a:rPr sz="2400" spc="-5" dirty="0">
                <a:latin typeface="Times New Roman"/>
                <a:cs typeface="Times New Roman"/>
              </a:rPr>
              <a:t>it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15" dirty="0">
                <a:latin typeface="Times New Roman"/>
                <a:cs typeface="Times New Roman"/>
              </a:rPr>
              <a:t> ove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app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ng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</a:p>
          <a:p>
            <a:pPr marL="1155065" lvl="2" indent="-227965">
              <a:lnSpc>
                <a:spcPct val="100000"/>
              </a:lnSpc>
              <a:spcBef>
                <a:spcPts val="495"/>
              </a:spcBef>
              <a:buFont typeface="Times New Roman"/>
              <a:buChar char="•"/>
              <a:tabLst>
                <a:tab pos="1155700" algn="l"/>
              </a:tabLst>
            </a:pPr>
            <a:r>
              <a:rPr sz="2000" dirty="0">
                <a:latin typeface="Times New Roman"/>
                <a:cs typeface="Times New Roman"/>
              </a:rPr>
              <a:t>A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D</a:t>
            </a:r>
            <a:r>
              <a:rPr sz="2000" spc="5" dirty="0">
                <a:latin typeface="Times New Roman"/>
                <a:cs typeface="Times New Roman"/>
              </a:rPr>
              <a:t>A</a:t>
            </a:r>
            <a:r>
              <a:rPr sz="2000" dirty="0">
                <a:latin typeface="Times New Roman"/>
                <a:cs typeface="Times New Roman"/>
              </a:rPr>
              <a:t>C</a:t>
            </a:r>
            <a:r>
              <a:rPr sz="2000" spc="-5" dirty="0">
                <a:latin typeface="Times New Roman"/>
                <a:cs typeface="Times New Roman"/>
              </a:rPr>
              <a:t> a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5" dirty="0">
                <a:latin typeface="Times New Roman"/>
                <a:cs typeface="Times New Roman"/>
              </a:rPr>
              <a:t>go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10" dirty="0">
                <a:latin typeface="Times New Roman"/>
                <a:cs typeface="Times New Roman"/>
              </a:rPr>
              <a:t>it</a:t>
            </a:r>
            <a:r>
              <a:rPr sz="2000" spc="5" dirty="0">
                <a:latin typeface="Times New Roman"/>
                <a:cs typeface="Times New Roman"/>
              </a:rPr>
              <a:t>h</a:t>
            </a:r>
            <a:r>
              <a:rPr sz="2000" dirty="0">
                <a:latin typeface="Times New Roman"/>
                <a:cs typeface="Times New Roman"/>
              </a:rPr>
              <a:t>m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FF0000"/>
                </a:solidFill>
                <a:latin typeface="Times New Roman"/>
                <a:cs typeface="Times New Roman"/>
              </a:rPr>
              <a:t>do</a:t>
            </a:r>
            <a:r>
              <a:rPr sz="2000" spc="-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000" spc="-2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000" spc="-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000" spc="5" dirty="0">
                <a:solidFill>
                  <a:srgbClr val="FF0000"/>
                </a:solidFill>
                <a:latin typeface="Times New Roman"/>
                <a:cs typeface="Times New Roman"/>
              </a:rPr>
              <a:t>dund</a:t>
            </a:r>
            <a:r>
              <a:rPr sz="2000" spc="-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000" spc="-1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wo</a:t>
            </a:r>
            <a:r>
              <a:rPr sz="2000" dirty="0">
                <a:latin typeface="Times New Roman"/>
                <a:cs typeface="Times New Roman"/>
              </a:rPr>
              <a:t>rk</a:t>
            </a:r>
          </a:p>
          <a:p>
            <a:pPr marL="1612900" lvl="3" indent="-228600">
              <a:lnSpc>
                <a:spcPct val="100000"/>
              </a:lnSpc>
              <a:spcBef>
                <a:spcPts val="480"/>
              </a:spcBef>
              <a:buFont typeface="Times New Roman"/>
              <a:buChar char="–"/>
              <a:tabLst>
                <a:tab pos="1613535" algn="l"/>
              </a:tabLst>
            </a:pPr>
            <a:r>
              <a:rPr sz="2000" spc="-5" dirty="0">
                <a:latin typeface="Times New Roman"/>
                <a:cs typeface="Times New Roman"/>
              </a:rPr>
              <a:t>Re</a:t>
            </a:r>
            <a:r>
              <a:rPr sz="2000" spc="5" dirty="0">
                <a:latin typeface="Times New Roman"/>
                <a:cs typeface="Times New Roman"/>
              </a:rPr>
              <a:t>p</a:t>
            </a:r>
            <a:r>
              <a:rPr sz="2000" spc="-5" dirty="0">
                <a:latin typeface="Times New Roman"/>
                <a:cs typeface="Times New Roman"/>
              </a:rPr>
              <a:t>ea</a:t>
            </a:r>
            <a:r>
              <a:rPr sz="2000" spc="-10" dirty="0">
                <a:latin typeface="Times New Roman"/>
                <a:cs typeface="Times New Roman"/>
              </a:rPr>
              <a:t>t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spc="5" dirty="0">
                <a:latin typeface="Times New Roman"/>
                <a:cs typeface="Times New Roman"/>
              </a:rPr>
              <a:t>d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dirty="0">
                <a:latin typeface="Times New Roman"/>
                <a:cs typeface="Times New Roman"/>
              </a:rPr>
              <a:t>y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s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5" dirty="0">
                <a:latin typeface="Times New Roman"/>
                <a:cs typeface="Times New Roman"/>
              </a:rPr>
              <a:t>v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s</a:t>
            </a:r>
            <a:r>
              <a:rPr sz="2000" spc="-3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c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spc="-25" dirty="0">
                <a:latin typeface="Times New Roman"/>
                <a:cs typeface="Times New Roman"/>
              </a:rPr>
              <a:t>mm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dirty="0">
                <a:latin typeface="Times New Roman"/>
                <a:cs typeface="Times New Roman"/>
              </a:rPr>
              <a:t>n</a:t>
            </a:r>
            <a:r>
              <a:rPr sz="2000" spc="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s</a:t>
            </a:r>
            <a:r>
              <a:rPr sz="2000" spc="5" dirty="0">
                <a:latin typeface="Times New Roman"/>
                <a:cs typeface="Times New Roman"/>
              </a:rPr>
              <a:t>ubp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spc="-10" dirty="0">
                <a:latin typeface="Times New Roman"/>
                <a:cs typeface="Times New Roman"/>
              </a:rPr>
              <a:t>bl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spc="-25" dirty="0"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s</a:t>
            </a:r>
          </a:p>
          <a:p>
            <a:pPr marL="1155065" lvl="2" indent="-227965">
              <a:lnSpc>
                <a:spcPct val="100000"/>
              </a:lnSpc>
              <a:spcBef>
                <a:spcPts val="480"/>
              </a:spcBef>
              <a:buFont typeface="Times New Roman"/>
              <a:buChar char="•"/>
              <a:tabLst>
                <a:tab pos="1155700" algn="l"/>
              </a:tabLst>
            </a:pPr>
            <a:r>
              <a:rPr sz="2000" dirty="0">
                <a:latin typeface="Times New Roman"/>
                <a:cs typeface="Times New Roman"/>
              </a:rPr>
              <a:t>A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DP 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5" dirty="0">
                <a:latin typeface="Times New Roman"/>
                <a:cs typeface="Times New Roman"/>
              </a:rPr>
              <a:t>go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10" dirty="0">
                <a:latin typeface="Times New Roman"/>
                <a:cs typeface="Times New Roman"/>
              </a:rPr>
              <a:t>it</a:t>
            </a:r>
            <a:r>
              <a:rPr sz="2000" spc="5" dirty="0">
                <a:latin typeface="Times New Roman"/>
                <a:cs typeface="Times New Roman"/>
              </a:rPr>
              <a:t>h</a:t>
            </a:r>
            <a:r>
              <a:rPr sz="2000" dirty="0">
                <a:latin typeface="Times New Roman"/>
                <a:cs typeface="Times New Roman"/>
              </a:rPr>
              <a:t>m</a:t>
            </a:r>
            <a:r>
              <a:rPr sz="2000" spc="-6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s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5" dirty="0">
                <a:latin typeface="Times New Roman"/>
                <a:cs typeface="Times New Roman"/>
              </a:rPr>
              <a:t>v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s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eac</a:t>
            </a:r>
            <a:r>
              <a:rPr sz="2000" dirty="0">
                <a:latin typeface="Times New Roman"/>
                <a:cs typeface="Times New Roman"/>
              </a:rPr>
              <a:t>h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p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5" dirty="0">
                <a:latin typeface="Times New Roman"/>
                <a:cs typeface="Times New Roman"/>
              </a:rPr>
              <a:t>ob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m</a:t>
            </a:r>
            <a:r>
              <a:rPr sz="2000" spc="-4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ju</a:t>
            </a:r>
            <a:r>
              <a:rPr sz="2000" spc="-5" dirty="0">
                <a:latin typeface="Times New Roman"/>
                <a:cs typeface="Times New Roman"/>
              </a:rPr>
              <a:t>s</a:t>
            </a:r>
            <a:r>
              <a:rPr sz="2000" dirty="0">
                <a:latin typeface="Times New Roman"/>
                <a:cs typeface="Times New Roman"/>
              </a:rPr>
              <a:t>t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on</a:t>
            </a:r>
            <a:r>
              <a:rPr sz="2000" spc="-5" dirty="0">
                <a:latin typeface="Times New Roman"/>
                <a:cs typeface="Times New Roman"/>
              </a:rPr>
              <a:t>c</a:t>
            </a:r>
            <a:r>
              <a:rPr sz="2000" dirty="0">
                <a:latin typeface="Times New Roman"/>
                <a:cs typeface="Times New Roman"/>
              </a:rPr>
              <a:t>e</a:t>
            </a:r>
          </a:p>
          <a:p>
            <a:pPr marL="1612265" lvl="3" indent="-228600">
              <a:lnSpc>
                <a:spcPct val="100000"/>
              </a:lnSpc>
              <a:spcBef>
                <a:spcPts val="480"/>
              </a:spcBef>
              <a:buFont typeface="Times New Roman"/>
              <a:buChar char="–"/>
              <a:tabLst>
                <a:tab pos="1612900" algn="l"/>
              </a:tabLst>
            </a:pP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000" spc="-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000" spc="5" dirty="0">
                <a:solidFill>
                  <a:srgbClr val="FF0000"/>
                </a:solidFill>
                <a:latin typeface="Times New Roman"/>
                <a:cs typeface="Times New Roman"/>
              </a:rPr>
              <a:t>v</a:t>
            </a:r>
            <a:r>
              <a:rPr sz="2000" spc="-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000" spc="-3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it</a:t>
            </a:r>
            <a:r>
              <a:rPr sz="2000" dirty="0">
                <a:latin typeface="Times New Roman"/>
                <a:cs typeface="Times New Roman"/>
              </a:rPr>
              <a:t>s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5" dirty="0">
                <a:latin typeface="Times New Roman"/>
                <a:cs typeface="Times New Roman"/>
              </a:rPr>
              <a:t>es</a:t>
            </a:r>
            <a:r>
              <a:rPr sz="2000" spc="5" dirty="0">
                <a:latin typeface="Times New Roman"/>
                <a:cs typeface="Times New Roman"/>
              </a:rPr>
              <a:t>u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dirty="0">
                <a:latin typeface="Times New Roman"/>
                <a:cs typeface="Times New Roman"/>
              </a:rPr>
              <a:t>t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000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a </a:t>
            </a:r>
            <a:r>
              <a:rPr sz="2000" spc="-10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000" spc="-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000" spc="5" dirty="0">
                <a:solidFill>
                  <a:srgbClr val="FF0000"/>
                </a:solidFill>
                <a:latin typeface="Times New Roman"/>
                <a:cs typeface="Times New Roman"/>
              </a:rPr>
              <a:t>b</a:t>
            </a:r>
            <a:r>
              <a:rPr sz="2000" spc="-10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762000" y="10668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28734" y="-152400"/>
            <a:ext cx="9143999" cy="68579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841058" y="1629436"/>
            <a:ext cx="8052434" cy="407284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buClr>
                <a:srgbClr val="438086"/>
              </a:buClr>
              <a:buSzPct val="59615"/>
              <a:buFont typeface="Arial" panose="020B0604020202020204" pitchFamily="34" charset="0"/>
              <a:buChar char="•"/>
              <a:tabLst>
                <a:tab pos="332740" algn="l"/>
              </a:tabLst>
            </a:pPr>
            <a:r>
              <a:rPr sz="2600" dirty="0">
                <a:latin typeface="Times New Roman"/>
                <a:cs typeface="Times New Roman"/>
              </a:rPr>
              <a:t>An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op</a:t>
            </a:r>
            <a:r>
              <a:rPr sz="2600" spc="-5" dirty="0">
                <a:latin typeface="Times New Roman"/>
                <a:cs typeface="Times New Roman"/>
              </a:rPr>
              <a:t>ti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-5" dirty="0">
                <a:latin typeface="Times New Roman"/>
                <a:cs typeface="Times New Roman"/>
              </a:rPr>
              <a:t>a</a:t>
            </a:r>
            <a:r>
              <a:rPr sz="2600" dirty="0">
                <a:latin typeface="Times New Roman"/>
                <a:cs typeface="Times New Roman"/>
              </a:rPr>
              <a:t>l</a:t>
            </a:r>
            <a:r>
              <a:rPr sz="2600" spc="-1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p</a:t>
            </a:r>
            <a:r>
              <a:rPr sz="2600" spc="-5" dirty="0">
                <a:latin typeface="Times New Roman"/>
                <a:cs typeface="Times New Roman"/>
              </a:rPr>
              <a:t>are</a:t>
            </a:r>
            <a:r>
              <a:rPr sz="2600" spc="5" dirty="0">
                <a:latin typeface="Times New Roman"/>
                <a:cs typeface="Times New Roman"/>
              </a:rPr>
              <a:t>n</a:t>
            </a:r>
            <a:r>
              <a:rPr sz="2600" spc="-5" dirty="0">
                <a:latin typeface="Times New Roman"/>
                <a:cs typeface="Times New Roman"/>
              </a:rPr>
              <a:t>t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spc="-5" dirty="0">
                <a:latin typeface="Times New Roman"/>
                <a:cs typeface="Times New Roman"/>
              </a:rPr>
              <a:t>e</a:t>
            </a: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spc="-5" dirty="0">
                <a:latin typeface="Times New Roman"/>
                <a:cs typeface="Times New Roman"/>
              </a:rPr>
              <a:t>izati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n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f</a:t>
            </a:r>
            <a:r>
              <a:rPr sz="2600" spc="-5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p</a:t>
            </a:r>
            <a:r>
              <a:rPr sz="2600" spc="-5" dirty="0">
                <a:latin typeface="Times New Roman"/>
                <a:cs typeface="Times New Roman"/>
              </a:rPr>
              <a:t>r</a:t>
            </a:r>
            <a:r>
              <a:rPr sz="2600" spc="5" dirty="0">
                <a:latin typeface="Times New Roman"/>
                <a:cs typeface="Times New Roman"/>
              </a:rPr>
              <a:t>odu</a:t>
            </a:r>
            <a:r>
              <a:rPr sz="2600" spc="-5" dirty="0">
                <a:latin typeface="Times New Roman"/>
                <a:cs typeface="Times New Roman"/>
              </a:rPr>
              <a:t>c</a:t>
            </a:r>
            <a:r>
              <a:rPr sz="2600" dirty="0">
                <a:latin typeface="Times New Roman"/>
                <a:cs typeface="Times New Roman"/>
              </a:rPr>
              <a:t>t</a:t>
            </a:r>
            <a:r>
              <a:rPr sz="2600" spc="-165" dirty="0"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…A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550" spc="30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latin typeface="Times New Roman"/>
                <a:cs typeface="Times New Roman"/>
              </a:rPr>
              <a:t>w</a:t>
            </a:r>
            <a:r>
              <a:rPr sz="2600" spc="-5" dirty="0">
                <a:latin typeface="Times New Roman"/>
                <a:cs typeface="Times New Roman"/>
              </a:rPr>
              <a:t>il</a:t>
            </a:r>
            <a:r>
              <a:rPr sz="2600" dirty="0">
                <a:latin typeface="Times New Roman"/>
                <a:cs typeface="Times New Roman"/>
              </a:rPr>
              <a:t>l</a:t>
            </a:r>
            <a:r>
              <a:rPr sz="2600" spc="-1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b</a:t>
            </a:r>
            <a:r>
              <a:rPr sz="2600" spc="-5" dirty="0">
                <a:latin typeface="Times New Roman"/>
                <a:cs typeface="Times New Roman"/>
              </a:rPr>
              <a:t>e</a:t>
            </a:r>
            <a:r>
              <a:rPr sz="2600" dirty="0">
                <a:latin typeface="Times New Roman"/>
                <a:cs typeface="Times New Roman"/>
              </a:rPr>
              <a:t>:</a:t>
            </a:r>
          </a:p>
          <a:p>
            <a:pPr marL="927100">
              <a:lnSpc>
                <a:spcPct val="100000"/>
              </a:lnSpc>
              <a:spcBef>
                <a:spcPts val="705"/>
              </a:spcBef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89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…</a:t>
            </a:r>
            <a:r>
              <a:rPr sz="2400" spc="-14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400" spc="1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. (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+1</a:t>
            </a:r>
            <a:r>
              <a:rPr sz="2400" spc="89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+2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…</a:t>
            </a:r>
            <a:r>
              <a:rPr sz="2400" spc="-14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400" spc="1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800000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800000"/>
                </a:solidFill>
                <a:latin typeface="Times New Roman"/>
                <a:cs typeface="Times New Roman"/>
              </a:rPr>
              <a:t>or s</a:t>
            </a:r>
            <a:r>
              <a:rPr sz="2400" spc="-15" dirty="0">
                <a:solidFill>
                  <a:srgbClr val="800000"/>
                </a:solidFill>
                <a:latin typeface="Times New Roman"/>
                <a:cs typeface="Times New Roman"/>
              </a:rPr>
              <a:t>o</a:t>
            </a:r>
            <a:r>
              <a:rPr sz="2400" spc="-40" dirty="0">
                <a:solidFill>
                  <a:srgbClr val="800000"/>
                </a:solidFill>
                <a:latin typeface="Times New Roman"/>
                <a:cs typeface="Times New Roman"/>
              </a:rPr>
              <a:t>m</a:t>
            </a:r>
            <a:r>
              <a:rPr sz="2400" spc="-15" dirty="0">
                <a:solidFill>
                  <a:srgbClr val="800000"/>
                </a:solidFill>
                <a:latin typeface="Times New Roman"/>
                <a:cs typeface="Times New Roman"/>
              </a:rPr>
              <a:t>e</a:t>
            </a:r>
            <a:r>
              <a:rPr sz="2400" spc="10" dirty="0">
                <a:solidFill>
                  <a:srgbClr val="8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k </a:t>
            </a:r>
            <a:r>
              <a:rPr sz="2400" spc="-15" dirty="0">
                <a:solidFill>
                  <a:srgbClr val="800000"/>
                </a:solidFill>
                <a:latin typeface="Times New Roman"/>
                <a:cs typeface="Times New Roman"/>
              </a:rPr>
              <a:t>va</a:t>
            </a:r>
            <a:r>
              <a:rPr sz="2400" spc="-5" dirty="0">
                <a:solidFill>
                  <a:srgbClr val="800000"/>
                </a:solidFill>
                <a:latin typeface="Times New Roman"/>
                <a:cs typeface="Times New Roman"/>
              </a:rPr>
              <a:t>l</a:t>
            </a:r>
            <a:r>
              <a:rPr sz="2400" spc="-15" dirty="0">
                <a:solidFill>
                  <a:srgbClr val="800000"/>
                </a:solidFill>
                <a:latin typeface="Times New Roman"/>
                <a:cs typeface="Times New Roman"/>
              </a:rPr>
              <a:t>ue</a:t>
            </a:r>
            <a:endParaRPr sz="24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8"/>
              </a:spcBef>
            </a:pPr>
            <a:endParaRPr sz="2400" dirty="0">
              <a:latin typeface="Times New Roman"/>
              <a:cs typeface="Times New Roman"/>
            </a:endParaRPr>
          </a:p>
          <a:p>
            <a:pPr marL="469900" marR="1252220" indent="-457200">
              <a:lnSpc>
                <a:spcPct val="122300"/>
              </a:lnSpc>
              <a:buClr>
                <a:srgbClr val="438086"/>
              </a:buClr>
              <a:buSzPct val="59615"/>
              <a:buFont typeface="Arial" panose="020B0604020202020204" pitchFamily="34" charset="0"/>
              <a:buChar char="•"/>
              <a:tabLst>
                <a:tab pos="332740" algn="l"/>
              </a:tabLst>
            </a:pPr>
            <a:r>
              <a:rPr sz="2600" spc="5" dirty="0">
                <a:latin typeface="Times New Roman"/>
                <a:cs typeface="Times New Roman"/>
              </a:rPr>
              <a:t>Th</a:t>
            </a:r>
            <a:r>
              <a:rPr sz="2600" dirty="0">
                <a:latin typeface="Times New Roman"/>
                <a:cs typeface="Times New Roman"/>
              </a:rPr>
              <a:t>e</a:t>
            </a:r>
            <a:r>
              <a:rPr sz="2600" spc="-3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c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dirty="0">
                <a:latin typeface="Times New Roman"/>
                <a:cs typeface="Times New Roman"/>
              </a:rPr>
              <a:t>t</a:t>
            </a:r>
            <a:r>
              <a:rPr sz="2600" spc="-1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f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t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spc="-5" dirty="0">
                <a:latin typeface="Times New Roman"/>
                <a:cs typeface="Times New Roman"/>
              </a:rPr>
              <a:t>i</a:t>
            </a:r>
            <a:r>
              <a:rPr sz="2600" dirty="0">
                <a:latin typeface="Times New Roman"/>
                <a:cs typeface="Times New Roman"/>
              </a:rPr>
              <a:t>s </a:t>
            </a:r>
            <a:r>
              <a:rPr sz="2600" spc="5" dirty="0">
                <a:latin typeface="Times New Roman"/>
                <a:cs typeface="Times New Roman"/>
              </a:rPr>
              <a:t>op</a:t>
            </a:r>
            <a:r>
              <a:rPr sz="2600" spc="-5" dirty="0">
                <a:latin typeface="Times New Roman"/>
                <a:cs typeface="Times New Roman"/>
              </a:rPr>
              <a:t>ti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-5" dirty="0">
                <a:latin typeface="Times New Roman"/>
                <a:cs typeface="Times New Roman"/>
              </a:rPr>
              <a:t>a</a:t>
            </a:r>
            <a:r>
              <a:rPr sz="2600" dirty="0">
                <a:latin typeface="Times New Roman"/>
                <a:cs typeface="Times New Roman"/>
              </a:rPr>
              <a:t>l </a:t>
            </a:r>
            <a:r>
              <a:rPr sz="2600" spc="5" dirty="0">
                <a:latin typeface="Times New Roman"/>
                <a:cs typeface="Times New Roman"/>
              </a:rPr>
              <a:t>p</a:t>
            </a:r>
            <a:r>
              <a:rPr sz="2600" spc="-5" dirty="0">
                <a:latin typeface="Times New Roman"/>
                <a:cs typeface="Times New Roman"/>
              </a:rPr>
              <a:t>are</a:t>
            </a:r>
            <a:r>
              <a:rPr sz="2600" spc="5" dirty="0">
                <a:latin typeface="Times New Roman"/>
                <a:cs typeface="Times New Roman"/>
              </a:rPr>
              <a:t>n</a:t>
            </a:r>
            <a:r>
              <a:rPr sz="2600" spc="-5" dirty="0">
                <a:latin typeface="Times New Roman"/>
                <a:cs typeface="Times New Roman"/>
              </a:rPr>
              <a:t>t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spc="-5" dirty="0">
                <a:latin typeface="Times New Roman"/>
                <a:cs typeface="Times New Roman"/>
              </a:rPr>
              <a:t>e</a:t>
            </a: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spc="-5" dirty="0">
                <a:latin typeface="Times New Roman"/>
                <a:cs typeface="Times New Roman"/>
              </a:rPr>
              <a:t>izati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n</a:t>
            </a:r>
            <a:r>
              <a:rPr sz="2600" spc="-35" dirty="0">
                <a:latin typeface="Times New Roman"/>
                <a:cs typeface="Times New Roman"/>
              </a:rPr>
              <a:t> </a:t>
            </a:r>
            <a:r>
              <a:rPr sz="2600" dirty="0">
                <a:latin typeface="Times New Roman"/>
                <a:cs typeface="Times New Roman"/>
              </a:rPr>
              <a:t>w</a:t>
            </a:r>
            <a:r>
              <a:rPr sz="2600" spc="-5" dirty="0">
                <a:latin typeface="Times New Roman"/>
                <a:cs typeface="Times New Roman"/>
              </a:rPr>
              <a:t>il</a:t>
            </a:r>
            <a:r>
              <a:rPr sz="2600" dirty="0">
                <a:latin typeface="Times New Roman"/>
                <a:cs typeface="Times New Roman"/>
              </a:rPr>
              <a:t>l </a:t>
            </a:r>
            <a:r>
              <a:rPr sz="2600" spc="5" dirty="0">
                <a:latin typeface="Times New Roman"/>
                <a:cs typeface="Times New Roman"/>
              </a:rPr>
              <a:t>b</a:t>
            </a:r>
            <a:r>
              <a:rPr sz="2600" spc="-5" dirty="0">
                <a:latin typeface="Times New Roman"/>
                <a:cs typeface="Times New Roman"/>
              </a:rPr>
              <a:t>e</a:t>
            </a:r>
            <a:r>
              <a:rPr sz="2600" dirty="0">
                <a:latin typeface="Times New Roman"/>
                <a:cs typeface="Times New Roman"/>
              </a:rPr>
              <a:t>: </a:t>
            </a:r>
            <a:endParaRPr lang="en-US" sz="2600" dirty="0" smtClean="0">
              <a:latin typeface="Times New Roman"/>
              <a:cs typeface="Times New Roman"/>
            </a:endParaRPr>
          </a:p>
          <a:p>
            <a:pPr marL="469900" marR="1252220" lvl="1">
              <a:lnSpc>
                <a:spcPct val="122300"/>
              </a:lnSpc>
              <a:buClr>
                <a:srgbClr val="438086"/>
              </a:buClr>
              <a:buSzPct val="59615"/>
              <a:tabLst>
                <a:tab pos="332740" algn="l"/>
              </a:tabLst>
            </a:pPr>
            <a:r>
              <a:rPr lang="en-US" sz="2600" dirty="0">
                <a:latin typeface="Times New Roman"/>
                <a:cs typeface="Times New Roman"/>
              </a:rPr>
              <a:t>	</a:t>
            </a:r>
            <a:r>
              <a:rPr lang="en-US" sz="2600" dirty="0" smtClean="0">
                <a:latin typeface="Times New Roman"/>
                <a:cs typeface="Times New Roman"/>
              </a:rPr>
              <a:t>    </a:t>
            </a:r>
            <a:r>
              <a:rPr sz="2600" dirty="0" smtClean="0">
                <a:latin typeface="Times New Roman"/>
                <a:cs typeface="Times New Roman"/>
              </a:rPr>
              <a:t>C</a:t>
            </a:r>
            <a:r>
              <a:rPr sz="2600" spc="5" dirty="0" smtClean="0">
                <a:latin typeface="Times New Roman"/>
                <a:cs typeface="Times New Roman"/>
              </a:rPr>
              <a:t>o</a:t>
            </a:r>
            <a:r>
              <a:rPr sz="2600" spc="-10" dirty="0" smtClean="0">
                <a:latin typeface="Times New Roman"/>
                <a:cs typeface="Times New Roman"/>
              </a:rPr>
              <a:t>s</a:t>
            </a:r>
            <a:r>
              <a:rPr sz="2600" dirty="0" smtClean="0">
                <a:latin typeface="Times New Roman"/>
                <a:cs typeface="Times New Roman"/>
              </a:rPr>
              <a:t>t</a:t>
            </a:r>
            <a:r>
              <a:rPr sz="2600" spc="-10" dirty="0" smtClean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f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c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5" dirty="0">
                <a:latin typeface="Times New Roman"/>
                <a:cs typeface="Times New Roman"/>
              </a:rPr>
              <a:t>pu</a:t>
            </a:r>
            <a:r>
              <a:rPr sz="2600" spc="-5" dirty="0">
                <a:latin typeface="Times New Roman"/>
                <a:cs typeface="Times New Roman"/>
              </a:rPr>
              <a:t>ti</a:t>
            </a:r>
            <a:r>
              <a:rPr sz="2600" spc="5" dirty="0">
                <a:latin typeface="Times New Roman"/>
                <a:cs typeface="Times New Roman"/>
              </a:rPr>
              <a:t>n</a:t>
            </a:r>
            <a:r>
              <a:rPr sz="2600" dirty="0">
                <a:latin typeface="Times New Roman"/>
                <a:cs typeface="Times New Roman"/>
              </a:rPr>
              <a:t>g</a:t>
            </a:r>
            <a:r>
              <a:rPr sz="2600" spc="-155" dirty="0"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1..</a:t>
            </a:r>
            <a:r>
              <a:rPr sz="2550" spc="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endParaRPr sz="2550" baseline="-21241" dirty="0" smtClean="0">
              <a:latin typeface="Times New Roman"/>
              <a:cs typeface="Times New Roman"/>
            </a:endParaRPr>
          </a:p>
          <a:p>
            <a:pPr marL="926465">
              <a:lnSpc>
                <a:spcPct val="100000"/>
              </a:lnSpc>
              <a:spcBef>
                <a:spcPts val="695"/>
              </a:spcBef>
              <a:tabLst>
                <a:tab pos="1275715" algn="l"/>
              </a:tabLst>
            </a:pPr>
            <a:r>
              <a:rPr sz="2600" dirty="0" smtClean="0">
                <a:latin typeface="Times New Roman"/>
                <a:cs typeface="Times New Roman"/>
              </a:rPr>
              <a:t>+</a:t>
            </a:r>
            <a:r>
              <a:rPr lang="en-US" sz="2600" dirty="0" smtClean="0">
                <a:latin typeface="Times New Roman"/>
                <a:cs typeface="Times New Roman"/>
              </a:rPr>
              <a:t>  </a:t>
            </a:r>
            <a:r>
              <a:rPr sz="2600" dirty="0" smtClean="0">
                <a:latin typeface="Times New Roman"/>
                <a:cs typeface="Times New Roman"/>
              </a:rPr>
              <a:t>C</a:t>
            </a:r>
            <a:r>
              <a:rPr sz="2600" spc="5" dirty="0" smtClean="0">
                <a:latin typeface="Times New Roman"/>
                <a:cs typeface="Times New Roman"/>
              </a:rPr>
              <a:t>o</a:t>
            </a:r>
            <a:r>
              <a:rPr sz="2600" spc="-10" dirty="0" smtClean="0">
                <a:latin typeface="Times New Roman"/>
                <a:cs typeface="Times New Roman"/>
              </a:rPr>
              <a:t>s</a:t>
            </a:r>
            <a:r>
              <a:rPr sz="2600" dirty="0" smtClean="0">
                <a:latin typeface="Times New Roman"/>
                <a:cs typeface="Times New Roman"/>
              </a:rPr>
              <a:t>t</a:t>
            </a:r>
            <a:r>
              <a:rPr sz="2600" spc="-10" dirty="0" smtClean="0">
                <a:latin typeface="Times New Roman"/>
                <a:cs typeface="Times New Roman"/>
              </a:rPr>
              <a:t> </a:t>
            </a:r>
            <a:r>
              <a:rPr sz="2600" spc="5" dirty="0" smtClean="0">
                <a:latin typeface="Times New Roman"/>
                <a:cs typeface="Times New Roman"/>
              </a:rPr>
              <a:t>o</a:t>
            </a:r>
            <a:r>
              <a:rPr sz="2600" dirty="0" smtClean="0">
                <a:latin typeface="Times New Roman"/>
                <a:cs typeface="Times New Roman"/>
              </a:rPr>
              <a:t>f</a:t>
            </a:r>
            <a:r>
              <a:rPr sz="2600" spc="-5" dirty="0" smtClean="0">
                <a:latin typeface="Times New Roman"/>
                <a:cs typeface="Times New Roman"/>
              </a:rPr>
              <a:t> c</a:t>
            </a:r>
            <a:r>
              <a:rPr sz="2600" spc="5" dirty="0" smtClean="0">
                <a:latin typeface="Times New Roman"/>
                <a:cs typeface="Times New Roman"/>
              </a:rPr>
              <a:t>o</a:t>
            </a:r>
            <a:r>
              <a:rPr sz="2600" spc="-10" dirty="0" smtClean="0">
                <a:latin typeface="Times New Roman"/>
                <a:cs typeface="Times New Roman"/>
              </a:rPr>
              <a:t>m</a:t>
            </a:r>
            <a:r>
              <a:rPr sz="2600" spc="5" dirty="0" smtClean="0">
                <a:latin typeface="Times New Roman"/>
                <a:cs typeface="Times New Roman"/>
              </a:rPr>
              <a:t>pu</a:t>
            </a:r>
            <a:r>
              <a:rPr sz="2600" spc="-5" dirty="0" smtClean="0">
                <a:latin typeface="Times New Roman"/>
                <a:cs typeface="Times New Roman"/>
              </a:rPr>
              <a:t>ti</a:t>
            </a:r>
            <a:r>
              <a:rPr sz="2600" spc="5" dirty="0" smtClean="0">
                <a:latin typeface="Times New Roman"/>
                <a:cs typeface="Times New Roman"/>
              </a:rPr>
              <a:t>n</a:t>
            </a:r>
            <a:r>
              <a:rPr sz="2600" dirty="0" smtClean="0">
                <a:latin typeface="Times New Roman"/>
                <a:cs typeface="Times New Roman"/>
              </a:rPr>
              <a:t>g</a:t>
            </a:r>
            <a:r>
              <a:rPr sz="2600" spc="-155" dirty="0" smtClean="0">
                <a:latin typeface="Times New Roman"/>
                <a:cs typeface="Times New Roman"/>
              </a:rPr>
              <a:t> </a:t>
            </a:r>
            <a:r>
              <a:rPr sz="26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550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550" spc="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1..n</a:t>
            </a:r>
            <a:endParaRPr sz="2550" baseline="-21241" dirty="0" smtClean="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  <a:spcBef>
                <a:spcPts val="710"/>
              </a:spcBef>
            </a:pPr>
            <a:r>
              <a:rPr sz="2600" dirty="0" smtClean="0">
                <a:latin typeface="Times New Roman"/>
                <a:cs typeface="Times New Roman"/>
              </a:rPr>
              <a:t>+</a:t>
            </a:r>
            <a:r>
              <a:rPr sz="2600" spc="-20" dirty="0" smtClean="0">
                <a:latin typeface="Times New Roman"/>
                <a:cs typeface="Times New Roman"/>
              </a:rPr>
              <a:t> </a:t>
            </a:r>
            <a:r>
              <a:rPr lang="en-US" sz="2600" spc="-20" dirty="0" smtClean="0">
                <a:latin typeface="Times New Roman"/>
                <a:cs typeface="Times New Roman"/>
              </a:rPr>
              <a:t> </a:t>
            </a:r>
            <a:r>
              <a:rPr sz="2600" dirty="0" smtClean="0">
                <a:latin typeface="Times New Roman"/>
                <a:cs typeface="Times New Roman"/>
              </a:rPr>
              <a:t>C</a:t>
            </a:r>
            <a:r>
              <a:rPr sz="2600" spc="5" dirty="0" smtClean="0">
                <a:latin typeface="Times New Roman"/>
                <a:cs typeface="Times New Roman"/>
              </a:rPr>
              <a:t>o</a:t>
            </a:r>
            <a:r>
              <a:rPr sz="2600" spc="-10" dirty="0" smtClean="0">
                <a:latin typeface="Times New Roman"/>
                <a:cs typeface="Times New Roman"/>
              </a:rPr>
              <a:t>s</a:t>
            </a:r>
            <a:r>
              <a:rPr sz="2600" dirty="0" smtClean="0">
                <a:latin typeface="Times New Roman"/>
                <a:cs typeface="Times New Roman"/>
              </a:rPr>
              <a:t>t</a:t>
            </a:r>
            <a:r>
              <a:rPr sz="2600" spc="-10" dirty="0" smtClean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f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5" dirty="0">
                <a:latin typeface="Times New Roman"/>
                <a:cs typeface="Times New Roman"/>
              </a:rPr>
              <a:t>u</a:t>
            </a:r>
            <a:r>
              <a:rPr sz="2600" spc="-5" dirty="0">
                <a:latin typeface="Times New Roman"/>
                <a:cs typeface="Times New Roman"/>
              </a:rPr>
              <a:t>lti</a:t>
            </a:r>
            <a:r>
              <a:rPr sz="2600" spc="5" dirty="0">
                <a:latin typeface="Times New Roman"/>
                <a:cs typeface="Times New Roman"/>
              </a:rPr>
              <a:t>p</a:t>
            </a:r>
            <a:r>
              <a:rPr sz="2600" spc="-5" dirty="0">
                <a:latin typeface="Times New Roman"/>
                <a:cs typeface="Times New Roman"/>
              </a:rPr>
              <a:t>l</a:t>
            </a:r>
            <a:r>
              <a:rPr sz="2600" spc="5" dirty="0">
                <a:latin typeface="Times New Roman"/>
                <a:cs typeface="Times New Roman"/>
              </a:rPr>
              <a:t>y</a:t>
            </a:r>
            <a:r>
              <a:rPr sz="2600" spc="-5" dirty="0">
                <a:latin typeface="Times New Roman"/>
                <a:cs typeface="Times New Roman"/>
              </a:rPr>
              <a:t>i</a:t>
            </a:r>
            <a:r>
              <a:rPr sz="2600" spc="5" dirty="0">
                <a:latin typeface="Times New Roman"/>
                <a:cs typeface="Times New Roman"/>
              </a:rPr>
              <a:t>n</a:t>
            </a:r>
            <a:r>
              <a:rPr sz="2600" dirty="0">
                <a:latin typeface="Times New Roman"/>
                <a:cs typeface="Times New Roman"/>
              </a:rPr>
              <a:t>g</a:t>
            </a:r>
            <a:r>
              <a:rPr sz="2600" spc="-135" dirty="0"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1..k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550" spc="-30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.</a:t>
            </a:r>
            <a:r>
              <a:rPr sz="2600" spc="-14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1..n</a:t>
            </a:r>
            <a:endParaRPr sz="2550" baseline="-21241" dirty="0">
              <a:latin typeface="Times New Roman"/>
              <a:cs typeface="Times New Roman"/>
            </a:endParaRPr>
          </a:p>
        </p:txBody>
      </p:sp>
      <p:sp>
        <p:nvSpPr>
          <p:cNvPr id="11" name="object 4"/>
          <p:cNvSpPr txBox="1"/>
          <p:nvPr/>
        </p:nvSpPr>
        <p:spPr>
          <a:xfrm>
            <a:off x="28734" y="249555"/>
            <a:ext cx="9144000" cy="9848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S</a:t>
            </a:r>
            <a:r>
              <a:rPr sz="3200" spc="-20" dirty="0">
                <a:solidFill>
                  <a:srgbClr val="CC0066"/>
                </a:solidFill>
                <a:latin typeface="Times New Roman"/>
                <a:cs typeface="Times New Roman"/>
              </a:rPr>
              <a:t>te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p</a:t>
            </a:r>
            <a:r>
              <a:rPr sz="3200" spc="-1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1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: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30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h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ac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t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z</a:t>
            </a:r>
            <a:r>
              <a:rPr sz="32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 th</a:t>
            </a:r>
            <a:r>
              <a:rPr sz="32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15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tru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tur</a:t>
            </a:r>
            <a:r>
              <a:rPr sz="32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of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3200" spc="-15" dirty="0">
                <a:solidFill>
                  <a:srgbClr val="3333CC"/>
                </a:solidFill>
                <a:latin typeface="Times New Roman"/>
                <a:cs typeface="Times New Roman"/>
              </a:rPr>
              <a:t>n</a:t>
            </a:r>
            <a:r>
              <a:rPr sz="3200" spc="1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30" dirty="0">
                <a:solidFill>
                  <a:srgbClr val="3333CC"/>
                </a:solidFill>
                <a:latin typeface="Times New Roman"/>
                <a:cs typeface="Times New Roman"/>
              </a:rPr>
              <a:t>O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pti</a:t>
            </a:r>
            <a:r>
              <a:rPr sz="32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Solution</a:t>
            </a:r>
            <a:endParaRPr sz="32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4719828" y="4971288"/>
            <a:ext cx="85344" cy="8534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-12303" y="25095"/>
            <a:ext cx="9144000" cy="9848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S</a:t>
            </a:r>
            <a:r>
              <a:rPr sz="3200" spc="-20" dirty="0">
                <a:solidFill>
                  <a:srgbClr val="CC0066"/>
                </a:solidFill>
                <a:latin typeface="Times New Roman"/>
                <a:cs typeface="Times New Roman"/>
              </a:rPr>
              <a:t>te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p</a:t>
            </a:r>
            <a:r>
              <a:rPr sz="3200" spc="-1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1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: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30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h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ac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t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z</a:t>
            </a:r>
            <a:r>
              <a:rPr sz="32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 th</a:t>
            </a:r>
            <a:r>
              <a:rPr sz="32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15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tru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tur</a:t>
            </a:r>
            <a:r>
              <a:rPr sz="32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of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3200" spc="-15" dirty="0">
                <a:solidFill>
                  <a:srgbClr val="3333CC"/>
                </a:solidFill>
                <a:latin typeface="Times New Roman"/>
                <a:cs typeface="Times New Roman"/>
              </a:rPr>
              <a:t>n</a:t>
            </a:r>
            <a:r>
              <a:rPr sz="3200" spc="1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30" dirty="0">
                <a:solidFill>
                  <a:srgbClr val="3333CC"/>
                </a:solidFill>
                <a:latin typeface="Times New Roman"/>
                <a:cs typeface="Times New Roman"/>
              </a:rPr>
              <a:t>O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pti</a:t>
            </a:r>
            <a:r>
              <a:rPr sz="32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Solution</a:t>
            </a:r>
            <a:endParaRPr sz="3200" dirty="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19101" y="1309356"/>
            <a:ext cx="8281192" cy="26904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43280" marR="252729" indent="-830580">
              <a:lnSpc>
                <a:spcPct val="122700"/>
              </a:lnSpc>
              <a:buFont typeface="Times New Roman"/>
              <a:buChar char="•"/>
              <a:tabLst>
                <a:tab pos="355600" algn="l"/>
              </a:tabLst>
            </a:pPr>
            <a:r>
              <a:rPr sz="2800" b="1" i="1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Key</a:t>
            </a:r>
            <a:r>
              <a:rPr sz="2800" b="1" i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800" b="1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ob</a:t>
            </a:r>
            <a:r>
              <a:rPr sz="2800" b="1" i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800" b="1" i="1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800" b="1" i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800" b="1" i="1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v</a:t>
            </a:r>
            <a:r>
              <a:rPr sz="2800" b="1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ation</a:t>
            </a:r>
            <a:r>
              <a:rPr sz="2800" spc="-10" dirty="0">
                <a:latin typeface="Times New Roman"/>
                <a:cs typeface="Times New Roman"/>
              </a:rPr>
              <a:t>:</a:t>
            </a:r>
            <a:r>
              <a:rPr sz="2800" spc="-4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G</a:t>
            </a:r>
            <a:r>
              <a:rPr sz="2800" spc="-10" dirty="0">
                <a:latin typeface="Times New Roman"/>
                <a:cs typeface="Times New Roman"/>
              </a:rPr>
              <a:t>iv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 smtClean="0">
                <a:latin typeface="Times New Roman"/>
                <a:cs typeface="Times New Roman"/>
              </a:rPr>
              <a:t>opti</a:t>
            </a:r>
            <a:r>
              <a:rPr sz="2800" spc="-40" dirty="0" smtClean="0">
                <a:latin typeface="Times New Roman"/>
                <a:cs typeface="Times New Roman"/>
              </a:rPr>
              <a:t>m</a:t>
            </a:r>
            <a:r>
              <a:rPr sz="2800" spc="-25" dirty="0" smtClean="0">
                <a:latin typeface="Times New Roman"/>
                <a:cs typeface="Times New Roman"/>
              </a:rPr>
              <a:t>a</a:t>
            </a:r>
            <a:r>
              <a:rPr lang="en-US" sz="2800" spc="-25" dirty="0" smtClean="0">
                <a:latin typeface="Times New Roman"/>
                <a:cs typeface="Times New Roman"/>
              </a:rPr>
              <a:t>l</a:t>
            </a:r>
            <a:r>
              <a:rPr lang="en-US" sz="2800" spc="-10" dirty="0">
                <a:latin typeface="Times New Roman"/>
                <a:cs typeface="Times New Roman"/>
              </a:rPr>
              <a:t> </a:t>
            </a:r>
            <a:r>
              <a:rPr lang="en-US" sz="2800" spc="-10" dirty="0" err="1" smtClean="0">
                <a:latin typeface="Times New Roman"/>
                <a:cs typeface="Times New Roman"/>
              </a:rPr>
              <a:t>p</a:t>
            </a:r>
            <a:r>
              <a:rPr sz="2800" spc="-25" dirty="0" err="1" smtClean="0">
                <a:latin typeface="Times New Roman"/>
                <a:cs typeface="Times New Roman"/>
              </a:rPr>
              <a:t>a</a:t>
            </a:r>
            <a:r>
              <a:rPr sz="2800" spc="-5" dirty="0" err="1" smtClean="0">
                <a:latin typeface="Times New Roman"/>
                <a:cs typeface="Times New Roman"/>
              </a:rPr>
              <a:t>r</a:t>
            </a:r>
            <a:r>
              <a:rPr sz="2800" spc="-25" dirty="0" err="1" smtClean="0">
                <a:latin typeface="Times New Roman"/>
                <a:cs typeface="Times New Roman"/>
              </a:rPr>
              <a:t>e</a:t>
            </a:r>
            <a:r>
              <a:rPr sz="2800" spc="-10" dirty="0" err="1" smtClean="0">
                <a:latin typeface="Times New Roman"/>
                <a:cs typeface="Times New Roman"/>
              </a:rPr>
              <a:t>nth</a:t>
            </a:r>
            <a:r>
              <a:rPr sz="2800" spc="-25" dirty="0" err="1" smtClean="0">
                <a:latin typeface="Times New Roman"/>
                <a:cs typeface="Times New Roman"/>
              </a:rPr>
              <a:t>e</a:t>
            </a:r>
            <a:r>
              <a:rPr sz="2800" spc="-10" dirty="0" err="1" smtClean="0">
                <a:latin typeface="Times New Roman"/>
                <a:cs typeface="Times New Roman"/>
              </a:rPr>
              <a:t>si</a:t>
            </a:r>
            <a:r>
              <a:rPr sz="2800" spc="-20" dirty="0" err="1" smtClean="0">
                <a:latin typeface="Times New Roman"/>
                <a:cs typeface="Times New Roman"/>
              </a:rPr>
              <a:t>z</a:t>
            </a:r>
            <a:r>
              <a:rPr sz="2800" spc="-25" dirty="0" err="1" smtClean="0">
                <a:latin typeface="Times New Roman"/>
                <a:cs typeface="Times New Roman"/>
              </a:rPr>
              <a:t>a</a:t>
            </a:r>
            <a:r>
              <a:rPr sz="2800" spc="-10" dirty="0" err="1" smtClean="0">
                <a:latin typeface="Times New Roman"/>
                <a:cs typeface="Times New Roman"/>
              </a:rPr>
              <a:t>tio</a:t>
            </a:r>
            <a:r>
              <a:rPr sz="2800" spc="-15" dirty="0" err="1" smtClean="0">
                <a:latin typeface="Times New Roman"/>
                <a:cs typeface="Times New Roman"/>
              </a:rPr>
              <a:t>n</a:t>
            </a:r>
            <a:r>
              <a:rPr sz="2800" spc="-10" dirty="0" smtClean="0">
                <a:latin typeface="Times New Roman"/>
                <a:cs typeface="Times New Roman"/>
              </a:rPr>
              <a:t> </a:t>
            </a:r>
            <a:endParaRPr lang="en-US" sz="2800" spc="-10" dirty="0" smtClean="0">
              <a:latin typeface="Times New Roman"/>
              <a:cs typeface="Times New Roman"/>
            </a:endParaRPr>
          </a:p>
          <a:p>
            <a:pPr marL="12700" marR="252729">
              <a:lnSpc>
                <a:spcPct val="122700"/>
              </a:lnSpc>
              <a:tabLst>
                <a:tab pos="355600" algn="l"/>
              </a:tabLst>
            </a:pPr>
            <a:r>
              <a:rPr lang="en-US" sz="2800" spc="-5" dirty="0" smtClean="0">
                <a:solidFill>
                  <a:srgbClr val="0000FF"/>
                </a:solidFill>
                <a:latin typeface="Times New Roman"/>
                <a:cs typeface="Times New Roman"/>
              </a:rPr>
              <a:t>				</a:t>
            </a:r>
            <a:r>
              <a:rPr sz="2800" spc="-5" dirty="0" smtClean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800" spc="-35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775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775" spc="-292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800" spc="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800" spc="-1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800" spc="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0000FF"/>
                </a:solidFill>
                <a:latin typeface="Times New Roman"/>
                <a:cs typeface="Times New Roman"/>
              </a:rPr>
              <a:t>·</a:t>
            </a:r>
            <a:r>
              <a:rPr sz="32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+1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+2</a:t>
            </a:r>
            <a:r>
              <a:rPr sz="2775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775" spc="-330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800" spc="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800" spc="-1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endParaRPr sz="2800" dirty="0">
              <a:latin typeface="Times New Roman"/>
              <a:cs typeface="Times New Roman"/>
            </a:endParaRPr>
          </a:p>
          <a:p>
            <a:pPr marL="469265" lvl="1">
              <a:lnSpc>
                <a:spcPct val="100000"/>
              </a:lnSpc>
              <a:spcBef>
                <a:spcPts val="68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15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si</a:t>
            </a:r>
            <a:r>
              <a:rPr sz="2800" spc="-25" dirty="0">
                <a:latin typeface="Times New Roman"/>
                <a:cs typeface="Times New Roman"/>
              </a:rPr>
              <a:t>za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ub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spc="-20" dirty="0">
                <a:latin typeface="Times New Roman"/>
                <a:cs typeface="Times New Roman"/>
              </a:rPr>
              <a:t> </a:t>
            </a:r>
            <a:r>
              <a:rPr sz="2800" spc="-35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775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775" spc="-292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800" spc="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endParaRPr sz="2775" baseline="-21021" dirty="0">
              <a:latin typeface="Times New Roman"/>
              <a:cs typeface="Times New Roman"/>
            </a:endParaRPr>
          </a:p>
          <a:p>
            <a:pPr marL="469265" marR="5080" lvl="1">
              <a:lnSpc>
                <a:spcPct val="119600"/>
              </a:lnSpc>
              <a:spcBef>
                <a:spcPts val="10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15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si</a:t>
            </a:r>
            <a:r>
              <a:rPr sz="2800" spc="-25" dirty="0">
                <a:latin typeface="Times New Roman"/>
                <a:cs typeface="Times New Roman"/>
              </a:rPr>
              <a:t>za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ub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spc="-20" dirty="0"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+1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+2</a:t>
            </a:r>
            <a:r>
              <a:rPr sz="2775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775" spc="-330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800" spc="-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775" i="1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shou</a:t>
            </a:r>
            <a:r>
              <a:rPr sz="2800" spc="-15" dirty="0">
                <a:latin typeface="Times New Roman"/>
                <a:cs typeface="Times New Roman"/>
              </a:rPr>
              <a:t>ld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bo</a:t>
            </a:r>
            <a:r>
              <a:rPr sz="2800" spc="-15" dirty="0">
                <a:latin typeface="Times New Roman"/>
                <a:cs typeface="Times New Roman"/>
              </a:rPr>
              <a:t>th</a:t>
            </a:r>
            <a:r>
              <a:rPr sz="2800" spc="-10" dirty="0">
                <a:latin typeface="Times New Roman"/>
                <a:cs typeface="Times New Roman"/>
              </a:rPr>
              <a:t> b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opti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endParaRPr sz="2800" dirty="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19100" y="4598587"/>
            <a:ext cx="8153400" cy="1600200"/>
          </a:xfrm>
          <a:prstGeom prst="rect">
            <a:avLst/>
          </a:prstGeom>
          <a:solidFill>
            <a:srgbClr val="CCFFCC"/>
          </a:solidFill>
          <a:ln w="9524">
            <a:solidFill>
              <a:srgbClr val="00CC98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314960" marR="362585">
              <a:lnSpc>
                <a:spcPct val="100000"/>
              </a:lnSpc>
            </a:pP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hus,</a:t>
            </a:r>
            <a:r>
              <a:rPr sz="2400" spc="-15" dirty="0">
                <a:latin typeface="Times New Roman"/>
                <a:cs typeface="Times New Roman"/>
              </a:rPr>
              <a:t> op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al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 a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1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ns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ance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em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spc="10" dirty="0">
                <a:latin typeface="Times New Roman"/>
                <a:cs typeface="Times New Roman"/>
              </a:rPr>
              <a:t>c</a:t>
            </a:r>
            <a:r>
              <a:rPr sz="2400" spc="-15" dirty="0">
                <a:latin typeface="Times New Roman"/>
                <a:cs typeface="Times New Roman"/>
              </a:rPr>
              <a:t>on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ns </a:t>
            </a:r>
            <a:r>
              <a:rPr sz="2400" spc="-15" dirty="0">
                <a:latin typeface="Times New Roman"/>
                <a:cs typeface="Times New Roman"/>
              </a:rPr>
              <a:t>op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al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em</a:t>
            </a:r>
            <a:r>
              <a:rPr sz="2400" spc="-55" dirty="0">
                <a:latin typeface="Times New Roman"/>
                <a:cs typeface="Times New Roman"/>
              </a:rPr>
              <a:t> </a:t>
            </a:r>
            <a:r>
              <a:rPr sz="2400" spc="2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ns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ance</a:t>
            </a:r>
            <a:r>
              <a:rPr sz="2400" dirty="0">
                <a:latin typeface="Times New Roman"/>
                <a:cs typeface="Times New Roman"/>
              </a:rPr>
              <a:t>s</a:t>
            </a:r>
          </a:p>
          <a:p>
            <a:pPr marL="772160">
              <a:lnSpc>
                <a:spcPct val="100000"/>
              </a:lnSpc>
              <a:spcBef>
                <a:spcPts val="575"/>
              </a:spcBef>
            </a:pP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0" dirty="0">
                <a:latin typeface="Times New Roman"/>
                <a:cs typeface="Times New Roman"/>
              </a:rPr>
              <a:t>.e</a:t>
            </a:r>
            <a:r>
              <a:rPr sz="2400" dirty="0">
                <a:latin typeface="Times New Roman"/>
                <a:cs typeface="Times New Roman"/>
              </a:rPr>
              <a:t>.,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opt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al</a:t>
            </a:r>
            <a:r>
              <a:rPr sz="2400" spc="-2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sub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tru</a:t>
            </a:r>
            <a:r>
              <a:rPr sz="2400" spc="-20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tu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re</a:t>
            </a:r>
            <a:r>
              <a:rPr sz="2400" spc="-3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spc="-5" dirty="0">
                <a:latin typeface="Times New Roman"/>
                <a:cs typeface="Times New Roman"/>
              </a:rPr>
              <a:t>ith</a:t>
            </a:r>
            <a:r>
              <a:rPr sz="2400" spc="-10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a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opt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al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olut</a:t>
            </a:r>
            <a:r>
              <a:rPr sz="2400" spc="-5" dirty="0">
                <a:latin typeface="Times New Roman"/>
                <a:cs typeface="Times New Roman"/>
              </a:rPr>
              <a:t>io</a:t>
            </a:r>
            <a:r>
              <a:rPr sz="2400" spc="-15" dirty="0">
                <a:latin typeface="Times New Roman"/>
                <a:cs typeface="Times New Roman"/>
              </a:rPr>
              <a:t>n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exi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0" dirty="0">
                <a:latin typeface="Times New Roman"/>
                <a:cs typeface="Times New Roman"/>
              </a:rPr>
              <a:t>s</a:t>
            </a:r>
            <a:r>
              <a:rPr sz="2400" dirty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7" name="object 7"/>
          <p:cNvSpPr/>
          <p:nvPr/>
        </p:nvSpPr>
        <p:spPr>
          <a:xfrm>
            <a:off x="533400" y="990600"/>
            <a:ext cx="7924800" cy="0"/>
          </a:xfrm>
          <a:custGeom>
            <a:avLst/>
            <a:gdLst/>
            <a:ahLst/>
            <a:cxnLst/>
            <a:rect l="l" t="t" r="r" b="b"/>
            <a:pathLst>
              <a:path w="7924800">
                <a:moveTo>
                  <a:pt x="0" y="0"/>
                </a:moveTo>
                <a:lnTo>
                  <a:pt x="79247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99" cy="68579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03434" y="183957"/>
            <a:ext cx="8537130" cy="1007282"/>
          </a:xfrm>
          <a:prstGeom prst="rect">
            <a:avLst/>
          </a:prstGeom>
        </p:spPr>
        <p:txBody>
          <a:bodyPr vert="horz" wrap="square" lIns="0" tIns="326980" rIns="0" bIns="0" rtlCol="0">
            <a:spAutoFit/>
          </a:bodyPr>
          <a:lstStyle/>
          <a:p>
            <a:pPr marL="168910">
              <a:lnSpc>
                <a:spcPct val="100000"/>
              </a:lnSpc>
            </a:pPr>
            <a:r>
              <a:rPr sz="4400" dirty="0">
                <a:solidFill>
                  <a:srgbClr val="FF0000"/>
                </a:solidFill>
              </a:rPr>
              <a:t>S</a:t>
            </a:r>
            <a:r>
              <a:rPr sz="4400" spc="-20" dirty="0">
                <a:solidFill>
                  <a:srgbClr val="FF0000"/>
                </a:solidFill>
              </a:rPr>
              <a:t>te</a:t>
            </a:r>
            <a:r>
              <a:rPr sz="4400" dirty="0">
                <a:solidFill>
                  <a:srgbClr val="FF0000"/>
                </a:solidFill>
              </a:rPr>
              <a:t>p</a:t>
            </a:r>
            <a:r>
              <a:rPr sz="4400" spc="-15" dirty="0">
                <a:solidFill>
                  <a:srgbClr val="FF0000"/>
                </a:solidFill>
              </a:rPr>
              <a:t> </a:t>
            </a:r>
            <a:r>
              <a:rPr sz="4400" dirty="0">
                <a:solidFill>
                  <a:srgbClr val="FF0000"/>
                </a:solidFill>
              </a:rPr>
              <a:t>2</a:t>
            </a:r>
            <a:r>
              <a:rPr sz="4400" spc="-10" dirty="0">
                <a:solidFill>
                  <a:srgbClr val="424456"/>
                </a:solidFill>
              </a:rPr>
              <a:t>:</a:t>
            </a:r>
            <a:r>
              <a:rPr sz="4400" spc="-195" dirty="0">
                <a:solidFill>
                  <a:srgbClr val="424456"/>
                </a:solidFill>
              </a:rPr>
              <a:t> </a:t>
            </a:r>
            <a:r>
              <a:rPr sz="4400" dirty="0">
                <a:solidFill>
                  <a:srgbClr val="424456"/>
                </a:solidFill>
              </a:rPr>
              <a:t>A</a:t>
            </a:r>
            <a:r>
              <a:rPr sz="4400" spc="-390" dirty="0">
                <a:solidFill>
                  <a:srgbClr val="424456"/>
                </a:solidFill>
              </a:rPr>
              <a:t> </a:t>
            </a:r>
            <a:r>
              <a:rPr sz="4400" spc="165" dirty="0">
                <a:solidFill>
                  <a:srgbClr val="424456"/>
                </a:solidFill>
              </a:rPr>
              <a:t>R</a:t>
            </a:r>
            <a:r>
              <a:rPr sz="4400" spc="-25" dirty="0">
                <a:solidFill>
                  <a:srgbClr val="424456"/>
                </a:solidFill>
              </a:rPr>
              <a:t>ec</a:t>
            </a:r>
            <a:r>
              <a:rPr sz="4400" dirty="0">
                <a:solidFill>
                  <a:srgbClr val="424456"/>
                </a:solidFill>
              </a:rPr>
              <a:t>urs</a:t>
            </a:r>
            <a:r>
              <a:rPr sz="4400" spc="-15" dirty="0">
                <a:solidFill>
                  <a:srgbClr val="424456"/>
                </a:solidFill>
              </a:rPr>
              <a:t>i</a:t>
            </a:r>
            <a:r>
              <a:rPr sz="4400" spc="-20" dirty="0">
                <a:solidFill>
                  <a:srgbClr val="424456"/>
                </a:solidFill>
              </a:rPr>
              <a:t>ve</a:t>
            </a:r>
            <a:r>
              <a:rPr sz="4400" dirty="0">
                <a:solidFill>
                  <a:srgbClr val="424456"/>
                </a:solidFill>
              </a:rPr>
              <a:t> S</a:t>
            </a:r>
            <a:r>
              <a:rPr sz="4400" spc="-25" dirty="0">
                <a:solidFill>
                  <a:srgbClr val="424456"/>
                </a:solidFill>
              </a:rPr>
              <a:t>o</a:t>
            </a:r>
            <a:r>
              <a:rPr sz="4400" spc="-10" dirty="0">
                <a:solidFill>
                  <a:srgbClr val="424456"/>
                </a:solidFill>
              </a:rPr>
              <a:t>l</a:t>
            </a:r>
            <a:r>
              <a:rPr sz="4400" spc="-25" dirty="0">
                <a:solidFill>
                  <a:srgbClr val="424456"/>
                </a:solidFill>
              </a:rPr>
              <a:t>u</a:t>
            </a:r>
            <a:r>
              <a:rPr sz="4400" spc="-10" dirty="0">
                <a:solidFill>
                  <a:srgbClr val="424456"/>
                </a:solidFill>
              </a:rPr>
              <a:t>t</a:t>
            </a:r>
            <a:r>
              <a:rPr sz="4400" spc="-25" dirty="0">
                <a:solidFill>
                  <a:srgbClr val="424456"/>
                </a:solidFill>
              </a:rPr>
              <a:t>ion</a:t>
            </a:r>
            <a:endParaRPr sz="4400" dirty="0"/>
          </a:p>
        </p:txBody>
      </p:sp>
      <p:sp>
        <p:nvSpPr>
          <p:cNvPr id="9" name="object 9"/>
          <p:cNvSpPr txBox="1"/>
          <p:nvPr/>
        </p:nvSpPr>
        <p:spPr>
          <a:xfrm>
            <a:off x="303434" y="1605883"/>
            <a:ext cx="8537130" cy="419089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98805">
              <a:lnSpc>
                <a:spcPct val="100000"/>
              </a:lnSpc>
            </a:pPr>
            <a:r>
              <a:rPr sz="2400" u="heavy" spc="-2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400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400" u="heavy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400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u="heavy" dirty="0">
                <a:solidFill>
                  <a:srgbClr val="FF0000"/>
                </a:solidFill>
                <a:latin typeface="Times New Roman"/>
                <a:cs typeface="Times New Roman"/>
              </a:rPr>
              <a:t>2</a:t>
            </a:r>
            <a:r>
              <a:rPr sz="2400" spc="-10" dirty="0">
                <a:latin typeface="Times New Roman"/>
                <a:cs typeface="Times New Roman"/>
              </a:rPr>
              <a:t>: D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ne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va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op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al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ec</a:t>
            </a:r>
            <a:r>
              <a:rPr sz="2400" dirty="0">
                <a:latin typeface="Times New Roman"/>
                <a:cs typeface="Times New Roman"/>
              </a:rPr>
              <a:t>urs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ve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y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op</a:t>
            </a:r>
            <a:r>
              <a:rPr sz="2400" spc="0" dirty="0">
                <a:latin typeface="Times New Roman"/>
                <a:cs typeface="Times New Roman"/>
              </a:rPr>
              <a:t>t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al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</a:p>
          <a:p>
            <a:pPr>
              <a:lnSpc>
                <a:spcPct val="100000"/>
              </a:lnSpc>
            </a:pPr>
            <a:endParaRPr sz="24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525"/>
              </a:spcBef>
            </a:pP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ss</a:t>
            </a:r>
            <a:r>
              <a:rPr sz="2400" spc="-15" dirty="0">
                <a:latin typeface="Times New Roman"/>
                <a:cs typeface="Times New Roman"/>
              </a:rPr>
              <a:t>u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y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ng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 de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ne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os</a:t>
            </a:r>
            <a:r>
              <a:rPr sz="2400" spc="-10" dirty="0">
                <a:latin typeface="Times New Roman"/>
                <a:cs typeface="Times New Roman"/>
              </a:rPr>
              <a:t>t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15" dirty="0">
                <a:latin typeface="Times New Roman"/>
                <a:cs typeface="Times New Roman"/>
              </a:rPr>
              <a:t>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ng</a:t>
            </a:r>
            <a:r>
              <a:rPr sz="2400" spc="-145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..j</a:t>
            </a:r>
            <a:endParaRPr sz="2400" baseline="-20833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3"/>
              </a:spcBef>
            </a:pPr>
            <a:endParaRPr sz="37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8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775" spc="-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i,</a:t>
            </a:r>
            <a:r>
              <a:rPr sz="2775" spc="22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n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#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3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ca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ul</a:t>
            </a:r>
            <a:r>
              <a:rPr sz="2400" spc="-5" dirty="0">
                <a:latin typeface="Times New Roman"/>
                <a:cs typeface="Times New Roman"/>
              </a:rPr>
              <a:t>tip</a:t>
            </a:r>
            <a:r>
              <a:rPr sz="2400" spc="-10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y-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dd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lang="en-US" sz="2400" dirty="0" smtClean="0">
                <a:latin typeface="Times New Roman"/>
                <a:cs typeface="Times New Roman"/>
              </a:rPr>
              <a:t>operations</a:t>
            </a:r>
            <a:r>
              <a:rPr sz="2400" spc="10" dirty="0" smtClean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neede</a:t>
            </a:r>
            <a:r>
              <a:rPr sz="2400" dirty="0">
                <a:latin typeface="Times New Roman"/>
                <a:cs typeface="Times New Roman"/>
              </a:rPr>
              <a:t>d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 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i..j</a:t>
            </a:r>
            <a:endParaRPr sz="2775" baseline="-21021" dirty="0">
              <a:latin typeface="Times New Roman"/>
              <a:cs typeface="Times New Roman"/>
            </a:endParaRPr>
          </a:p>
          <a:p>
            <a:pPr marL="12700" indent="914400">
              <a:lnSpc>
                <a:spcPct val="100000"/>
              </a:lnSpc>
              <a:spcBef>
                <a:spcPts val="695"/>
              </a:spcBef>
            </a:pPr>
            <a:r>
              <a:rPr sz="2400" i="1" spc="-25" dirty="0">
                <a:solidFill>
                  <a:srgbClr val="808080"/>
                </a:solidFill>
                <a:latin typeface="Times New Roman"/>
                <a:cs typeface="Times New Roman"/>
              </a:rPr>
              <a:t>N</a:t>
            </a:r>
            <a:r>
              <a:rPr sz="2400" i="1" spc="-15" dirty="0">
                <a:solidFill>
                  <a:srgbClr val="808080"/>
                </a:solidFill>
                <a:latin typeface="Times New Roman"/>
                <a:cs typeface="Times New Roman"/>
              </a:rPr>
              <a:t>o</a:t>
            </a:r>
            <a:r>
              <a:rPr sz="2400" i="1" spc="-5" dirty="0">
                <a:solidFill>
                  <a:srgbClr val="808080"/>
                </a:solidFill>
                <a:latin typeface="Times New Roman"/>
                <a:cs typeface="Times New Roman"/>
              </a:rPr>
              <a:t>t</a:t>
            </a:r>
            <a:r>
              <a:rPr sz="2400" i="1" spc="-15" dirty="0">
                <a:solidFill>
                  <a:srgbClr val="808080"/>
                </a:solidFill>
                <a:latin typeface="Times New Roman"/>
                <a:cs typeface="Times New Roman"/>
              </a:rPr>
              <a:t>e</a:t>
            </a:r>
            <a:r>
              <a:rPr sz="2400" i="1" dirty="0">
                <a:solidFill>
                  <a:srgbClr val="808080"/>
                </a:solidFill>
                <a:latin typeface="Times New Roman"/>
                <a:cs typeface="Times New Roman"/>
              </a:rPr>
              <a:t>:</a:t>
            </a:r>
            <a:r>
              <a:rPr sz="2400" i="1" spc="-20" dirty="0">
                <a:solidFill>
                  <a:srgbClr val="808080"/>
                </a:solidFill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808080"/>
                </a:solidFill>
                <a:latin typeface="Times New Roman"/>
                <a:cs typeface="Times New Roman"/>
              </a:rPr>
              <a:t>T</a:t>
            </a:r>
            <a:r>
              <a:rPr sz="2400" i="1" spc="-15" dirty="0">
                <a:solidFill>
                  <a:srgbClr val="808080"/>
                </a:solidFill>
                <a:latin typeface="Times New Roman"/>
                <a:cs typeface="Times New Roman"/>
              </a:rPr>
              <a:t>he</a:t>
            </a:r>
            <a:r>
              <a:rPr sz="2400" i="1" spc="-25" dirty="0">
                <a:solidFill>
                  <a:srgbClr val="808080"/>
                </a:solidFill>
                <a:latin typeface="Times New Roman"/>
                <a:cs typeface="Times New Roman"/>
              </a:rPr>
              <a:t> </a:t>
            </a:r>
            <a:r>
              <a:rPr sz="2400" i="1" spc="-15" dirty="0">
                <a:solidFill>
                  <a:srgbClr val="808080"/>
                </a:solidFill>
                <a:latin typeface="Times New Roman"/>
                <a:cs typeface="Times New Roman"/>
              </a:rPr>
              <a:t>op</a:t>
            </a:r>
            <a:r>
              <a:rPr sz="2400" i="1" spc="15" dirty="0">
                <a:solidFill>
                  <a:srgbClr val="808080"/>
                </a:solidFill>
                <a:latin typeface="Times New Roman"/>
                <a:cs typeface="Times New Roman"/>
              </a:rPr>
              <a:t>t</a:t>
            </a:r>
            <a:r>
              <a:rPr sz="2400" i="1" spc="-5" dirty="0">
                <a:solidFill>
                  <a:srgbClr val="808080"/>
                </a:solidFill>
                <a:latin typeface="Times New Roman"/>
                <a:cs typeface="Times New Roman"/>
              </a:rPr>
              <a:t>i</a:t>
            </a:r>
            <a:r>
              <a:rPr sz="2400" i="1" spc="-10" dirty="0">
                <a:solidFill>
                  <a:srgbClr val="808080"/>
                </a:solidFill>
                <a:latin typeface="Times New Roman"/>
                <a:cs typeface="Times New Roman"/>
              </a:rPr>
              <a:t>mal</a:t>
            </a:r>
            <a:r>
              <a:rPr sz="2400" i="1" spc="-20" dirty="0">
                <a:solidFill>
                  <a:srgbClr val="808080"/>
                </a:solidFill>
                <a:latin typeface="Times New Roman"/>
                <a:cs typeface="Times New Roman"/>
              </a:rPr>
              <a:t> </a:t>
            </a:r>
            <a:r>
              <a:rPr sz="2400" i="1" spc="-15" dirty="0">
                <a:solidFill>
                  <a:srgbClr val="808080"/>
                </a:solidFill>
                <a:latin typeface="Times New Roman"/>
                <a:cs typeface="Times New Roman"/>
              </a:rPr>
              <a:t>c</a:t>
            </a:r>
            <a:r>
              <a:rPr sz="2400" i="1" dirty="0">
                <a:solidFill>
                  <a:srgbClr val="808080"/>
                </a:solidFill>
                <a:latin typeface="Times New Roman"/>
                <a:cs typeface="Times New Roman"/>
              </a:rPr>
              <a:t>os</a:t>
            </a:r>
            <a:r>
              <a:rPr sz="2400" i="1" spc="-10" dirty="0">
                <a:solidFill>
                  <a:srgbClr val="808080"/>
                </a:solidFill>
                <a:latin typeface="Times New Roman"/>
                <a:cs typeface="Times New Roman"/>
              </a:rPr>
              <a:t>t of </a:t>
            </a:r>
            <a:r>
              <a:rPr sz="2400" i="1" spc="-5" dirty="0">
                <a:solidFill>
                  <a:srgbClr val="808080"/>
                </a:solidFill>
                <a:latin typeface="Times New Roman"/>
                <a:cs typeface="Times New Roman"/>
              </a:rPr>
              <a:t>t</a:t>
            </a:r>
            <a:r>
              <a:rPr sz="2400" i="1" spc="-15" dirty="0">
                <a:solidFill>
                  <a:srgbClr val="808080"/>
                </a:solidFill>
                <a:latin typeface="Times New Roman"/>
                <a:cs typeface="Times New Roman"/>
              </a:rPr>
              <a:t>he</a:t>
            </a:r>
            <a:r>
              <a:rPr sz="2400" i="1" spc="-10" dirty="0">
                <a:solidFill>
                  <a:srgbClr val="808080"/>
                </a:solidFill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808080"/>
                </a:solidFill>
                <a:latin typeface="Times New Roman"/>
                <a:cs typeface="Times New Roman"/>
              </a:rPr>
              <a:t>or</a:t>
            </a:r>
            <a:r>
              <a:rPr sz="2400" i="1" spc="-5" dirty="0">
                <a:solidFill>
                  <a:srgbClr val="808080"/>
                </a:solidFill>
                <a:latin typeface="Times New Roman"/>
                <a:cs typeface="Times New Roman"/>
              </a:rPr>
              <a:t>i</a:t>
            </a:r>
            <a:r>
              <a:rPr sz="2400" i="1" spc="-15" dirty="0">
                <a:solidFill>
                  <a:srgbClr val="808080"/>
                </a:solidFill>
                <a:latin typeface="Times New Roman"/>
                <a:cs typeface="Times New Roman"/>
              </a:rPr>
              <a:t>g</a:t>
            </a:r>
            <a:r>
              <a:rPr sz="2400" i="1" spc="-5" dirty="0">
                <a:solidFill>
                  <a:srgbClr val="808080"/>
                </a:solidFill>
                <a:latin typeface="Times New Roman"/>
                <a:cs typeface="Times New Roman"/>
              </a:rPr>
              <a:t>i</a:t>
            </a:r>
            <a:r>
              <a:rPr sz="2400" i="1" spc="-15" dirty="0">
                <a:solidFill>
                  <a:srgbClr val="808080"/>
                </a:solidFill>
                <a:latin typeface="Times New Roman"/>
                <a:cs typeface="Times New Roman"/>
              </a:rPr>
              <a:t>nal</a:t>
            </a:r>
            <a:r>
              <a:rPr sz="2400" i="1" spc="-20" dirty="0">
                <a:solidFill>
                  <a:srgbClr val="808080"/>
                </a:solidFill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808080"/>
                </a:solidFill>
                <a:latin typeface="Times New Roman"/>
                <a:cs typeface="Times New Roman"/>
              </a:rPr>
              <a:t>p</a:t>
            </a:r>
            <a:r>
              <a:rPr sz="2400" i="1" spc="-85" dirty="0">
                <a:solidFill>
                  <a:srgbClr val="808080"/>
                </a:solidFill>
                <a:latin typeface="Times New Roman"/>
                <a:cs typeface="Times New Roman"/>
              </a:rPr>
              <a:t>r</a:t>
            </a:r>
            <a:r>
              <a:rPr sz="2400" i="1" spc="-15" dirty="0">
                <a:solidFill>
                  <a:srgbClr val="808080"/>
                </a:solidFill>
                <a:latin typeface="Times New Roman"/>
                <a:cs typeface="Times New Roman"/>
              </a:rPr>
              <a:t>ob</a:t>
            </a:r>
            <a:r>
              <a:rPr sz="2400" i="1" spc="-5" dirty="0">
                <a:solidFill>
                  <a:srgbClr val="808080"/>
                </a:solidFill>
                <a:latin typeface="Times New Roman"/>
                <a:cs typeface="Times New Roman"/>
              </a:rPr>
              <a:t>l</a:t>
            </a:r>
            <a:r>
              <a:rPr sz="2400" i="1" spc="-15" dirty="0">
                <a:solidFill>
                  <a:srgbClr val="808080"/>
                </a:solidFill>
                <a:latin typeface="Times New Roman"/>
                <a:cs typeface="Times New Roman"/>
              </a:rPr>
              <a:t>e</a:t>
            </a:r>
            <a:r>
              <a:rPr sz="2400" i="1" spc="-10" dirty="0">
                <a:solidFill>
                  <a:srgbClr val="808080"/>
                </a:solidFill>
                <a:latin typeface="Times New Roman"/>
                <a:cs typeface="Times New Roman"/>
              </a:rPr>
              <a:t>m</a:t>
            </a:r>
            <a:r>
              <a:rPr sz="2400" i="1" dirty="0">
                <a:solidFill>
                  <a:srgbClr val="808080"/>
                </a:solidFill>
                <a:latin typeface="Times New Roman"/>
                <a:cs typeface="Times New Roman"/>
              </a:rPr>
              <a:t>:</a:t>
            </a:r>
            <a:r>
              <a:rPr sz="2400" i="1" spc="-10" dirty="0">
                <a:solidFill>
                  <a:srgbClr val="808080"/>
                </a:solidFill>
                <a:latin typeface="Times New Roman"/>
                <a:cs typeface="Times New Roman"/>
              </a:rPr>
              <a:t> </a:t>
            </a:r>
            <a:r>
              <a:rPr sz="2800" i="1" spc="-30" dirty="0">
                <a:solidFill>
                  <a:srgbClr val="808080"/>
                </a:solidFill>
                <a:latin typeface="Times New Roman"/>
                <a:cs typeface="Times New Roman"/>
              </a:rPr>
              <a:t>m</a:t>
            </a:r>
            <a:r>
              <a:rPr sz="2775" i="1" spc="7" baseline="-21021" dirty="0">
                <a:solidFill>
                  <a:srgbClr val="808080"/>
                </a:solidFill>
                <a:latin typeface="Times New Roman"/>
                <a:cs typeface="Times New Roman"/>
              </a:rPr>
              <a:t>1,n</a:t>
            </a:r>
            <a:endParaRPr sz="2775" baseline="-21021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9"/>
              </a:spcBef>
            </a:pPr>
            <a:endParaRPr sz="37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400" spc="-10" dirty="0">
                <a:latin typeface="Times New Roman"/>
                <a:cs typeface="Times New Roman"/>
              </a:rPr>
              <a:t>H</a:t>
            </a:r>
            <a:r>
              <a:rPr sz="2400" dirty="0">
                <a:latin typeface="Times New Roman"/>
                <a:cs typeface="Times New Roman"/>
              </a:rPr>
              <a:t>ow</a:t>
            </a:r>
            <a:r>
              <a:rPr sz="2400" spc="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 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8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775" spc="-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i,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775" spc="21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0" dirty="0">
                <a:latin typeface="Times New Roman"/>
                <a:cs typeface="Times New Roman"/>
              </a:rPr>
              <a:t>ecursive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y?</a:t>
            </a:r>
            <a:endParaRPr sz="2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99" cy="68579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156204" y="3640835"/>
            <a:ext cx="4584192" cy="92811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408676" y="4067555"/>
            <a:ext cx="79248" cy="7924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303434" y="183957"/>
            <a:ext cx="8537130" cy="1007282"/>
          </a:xfrm>
          <a:prstGeom prst="rect">
            <a:avLst/>
          </a:prstGeom>
        </p:spPr>
        <p:txBody>
          <a:bodyPr vert="horz" wrap="square" lIns="0" tIns="326980" rIns="0" bIns="0" rtlCol="0">
            <a:spAutoFit/>
          </a:bodyPr>
          <a:lstStyle/>
          <a:p>
            <a:pPr marL="397510">
              <a:lnSpc>
                <a:spcPct val="100000"/>
              </a:lnSpc>
            </a:pPr>
            <a:r>
              <a:rPr sz="4400" dirty="0">
                <a:solidFill>
                  <a:srgbClr val="FF0000"/>
                </a:solidFill>
              </a:rPr>
              <a:t>S</a:t>
            </a:r>
            <a:r>
              <a:rPr sz="4400" spc="-20" dirty="0">
                <a:solidFill>
                  <a:srgbClr val="FF0000"/>
                </a:solidFill>
              </a:rPr>
              <a:t>te</a:t>
            </a:r>
            <a:r>
              <a:rPr sz="4400" dirty="0">
                <a:solidFill>
                  <a:srgbClr val="FF0000"/>
                </a:solidFill>
              </a:rPr>
              <a:t>p</a:t>
            </a:r>
            <a:r>
              <a:rPr sz="4400" spc="-15" dirty="0">
                <a:solidFill>
                  <a:srgbClr val="FF0000"/>
                </a:solidFill>
              </a:rPr>
              <a:t> </a:t>
            </a:r>
            <a:r>
              <a:rPr sz="4400" dirty="0">
                <a:solidFill>
                  <a:srgbClr val="FF0000"/>
                </a:solidFill>
              </a:rPr>
              <a:t>2</a:t>
            </a:r>
            <a:r>
              <a:rPr sz="4400" spc="-10" dirty="0">
                <a:solidFill>
                  <a:srgbClr val="424456"/>
                </a:solidFill>
              </a:rPr>
              <a:t>:</a:t>
            </a:r>
            <a:r>
              <a:rPr sz="4400" spc="-195" dirty="0">
                <a:solidFill>
                  <a:srgbClr val="424456"/>
                </a:solidFill>
              </a:rPr>
              <a:t> </a:t>
            </a:r>
            <a:r>
              <a:rPr sz="4400" dirty="0">
                <a:solidFill>
                  <a:srgbClr val="424456"/>
                </a:solidFill>
              </a:rPr>
              <a:t>A</a:t>
            </a:r>
            <a:r>
              <a:rPr sz="4400" spc="-390" dirty="0">
                <a:solidFill>
                  <a:srgbClr val="424456"/>
                </a:solidFill>
              </a:rPr>
              <a:t> </a:t>
            </a:r>
            <a:r>
              <a:rPr sz="4400" spc="190" dirty="0">
                <a:solidFill>
                  <a:srgbClr val="424456"/>
                </a:solidFill>
              </a:rPr>
              <a:t>r</a:t>
            </a:r>
            <a:r>
              <a:rPr sz="4400" spc="-25" dirty="0">
                <a:solidFill>
                  <a:srgbClr val="424456"/>
                </a:solidFill>
              </a:rPr>
              <a:t>ec</a:t>
            </a:r>
            <a:r>
              <a:rPr sz="4400" dirty="0">
                <a:solidFill>
                  <a:srgbClr val="424456"/>
                </a:solidFill>
              </a:rPr>
              <a:t>urs</a:t>
            </a:r>
            <a:r>
              <a:rPr sz="4400" spc="-15" dirty="0">
                <a:solidFill>
                  <a:srgbClr val="424456"/>
                </a:solidFill>
              </a:rPr>
              <a:t>i</a:t>
            </a:r>
            <a:r>
              <a:rPr sz="4400" spc="-20" dirty="0">
                <a:solidFill>
                  <a:srgbClr val="424456"/>
                </a:solidFill>
              </a:rPr>
              <a:t>ve</a:t>
            </a:r>
            <a:r>
              <a:rPr sz="4400" spc="5" dirty="0">
                <a:solidFill>
                  <a:srgbClr val="424456"/>
                </a:solidFill>
              </a:rPr>
              <a:t> </a:t>
            </a:r>
            <a:r>
              <a:rPr sz="4400" dirty="0">
                <a:solidFill>
                  <a:srgbClr val="424456"/>
                </a:solidFill>
              </a:rPr>
              <a:t>S</a:t>
            </a:r>
            <a:r>
              <a:rPr sz="4400" spc="-20" dirty="0">
                <a:solidFill>
                  <a:srgbClr val="424456"/>
                </a:solidFill>
              </a:rPr>
              <a:t>o</a:t>
            </a:r>
            <a:r>
              <a:rPr sz="4400" spc="-15" dirty="0">
                <a:solidFill>
                  <a:srgbClr val="424456"/>
                </a:solidFill>
              </a:rPr>
              <a:t>l</a:t>
            </a:r>
            <a:r>
              <a:rPr sz="4400" spc="-20" dirty="0">
                <a:solidFill>
                  <a:srgbClr val="424456"/>
                </a:solidFill>
              </a:rPr>
              <a:t>u</a:t>
            </a:r>
            <a:r>
              <a:rPr sz="4400" spc="-15" dirty="0">
                <a:solidFill>
                  <a:srgbClr val="424456"/>
                </a:solidFill>
              </a:rPr>
              <a:t>ti</a:t>
            </a:r>
            <a:r>
              <a:rPr sz="4400" dirty="0">
                <a:solidFill>
                  <a:srgbClr val="424456"/>
                </a:solidFill>
              </a:rPr>
              <a:t>on</a:t>
            </a:r>
            <a:endParaRPr sz="4400" dirty="0"/>
          </a:p>
        </p:txBody>
      </p:sp>
      <p:sp>
        <p:nvSpPr>
          <p:cNvPr id="11" name="object 11"/>
          <p:cNvSpPr txBox="1"/>
          <p:nvPr/>
        </p:nvSpPr>
        <p:spPr>
          <a:xfrm>
            <a:off x="688340" y="1532731"/>
            <a:ext cx="6765925" cy="19348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25" dirty="0">
                <a:latin typeface="Times New Roman"/>
                <a:cs typeface="Times New Roman"/>
              </a:rPr>
              <a:t>B</a:t>
            </a:r>
            <a:r>
              <a:rPr sz="2400" spc="-15" dirty="0">
                <a:latin typeface="Times New Roman"/>
                <a:cs typeface="Times New Roman"/>
              </a:rPr>
              <a:t>ase </a:t>
            </a:r>
            <a:r>
              <a:rPr sz="2400" spc="-10" dirty="0">
                <a:latin typeface="Times New Roman"/>
                <a:cs typeface="Times New Roman"/>
              </a:rPr>
              <a:t>case: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4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0 </a:t>
            </a:r>
            <a:r>
              <a:rPr sz="2400" dirty="0">
                <a:latin typeface="Times New Roman"/>
                <a:cs typeface="Times New Roman"/>
              </a:rPr>
              <a:t>(s</a:t>
            </a:r>
            <a:r>
              <a:rPr sz="2400" spc="-10" dirty="0">
                <a:latin typeface="Times New Roman"/>
                <a:cs typeface="Times New Roman"/>
              </a:rPr>
              <a:t>ing</a:t>
            </a:r>
            <a:r>
              <a:rPr sz="2400" spc="-20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trix</a:t>
            </a:r>
            <a:r>
              <a:rPr sz="2400" spc="-10" dirty="0">
                <a:latin typeface="Times New Roman"/>
                <a:cs typeface="Times New Roman"/>
              </a:rPr>
              <a:t>,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no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ul</a:t>
            </a:r>
            <a:r>
              <a:rPr sz="2400" spc="-5" dirty="0">
                <a:latin typeface="Times New Roman"/>
                <a:cs typeface="Times New Roman"/>
              </a:rPr>
              <a:t>tip</a:t>
            </a:r>
            <a:r>
              <a:rPr sz="2400" spc="-10" dirty="0">
                <a:latin typeface="Times New Roman"/>
                <a:cs typeface="Times New Roman"/>
              </a:rPr>
              <a:t>l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ca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20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on)</a:t>
            </a:r>
            <a:endParaRPr sz="2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6"/>
              </a:spcBef>
            </a:pPr>
            <a:endParaRPr sz="28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400" spc="-20" dirty="0">
                <a:latin typeface="Times New Roman"/>
                <a:cs typeface="Times New Roman"/>
              </a:rPr>
              <a:t>L</a:t>
            </a:r>
            <a:r>
              <a:rPr sz="2400" spc="-10" dirty="0">
                <a:latin typeface="Times New Roman"/>
                <a:cs typeface="Times New Roman"/>
              </a:rPr>
              <a:t>et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s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ze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ma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x</a:t>
            </a:r>
            <a:r>
              <a:rPr sz="2400" spc="-145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be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(p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22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-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x p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  <a:p>
            <a:pPr marL="927100" marR="5080" indent="-914400">
              <a:lnSpc>
                <a:spcPct val="104200"/>
              </a:lnSpc>
            </a:pPr>
            <a:r>
              <a:rPr sz="2400" spc="-2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ons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de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op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al </a:t>
            </a:r>
            <a:r>
              <a:rPr sz="2400" spc="-15" dirty="0">
                <a:latin typeface="Times New Roman"/>
                <a:cs typeface="Times New Roman"/>
              </a:rPr>
              <a:t>pa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en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za</a:t>
            </a:r>
            <a:r>
              <a:rPr sz="2400" spc="-20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15" dirty="0">
                <a:latin typeface="Times New Roman"/>
                <a:cs typeface="Times New Roman"/>
              </a:rPr>
              <a:t>cha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60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84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…</a:t>
            </a:r>
            <a:r>
              <a:rPr sz="2400" spc="-13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3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…</a:t>
            </a:r>
            <a:r>
              <a:rPr sz="2400" spc="-13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 . (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+1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92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…</a:t>
            </a:r>
            <a:r>
              <a:rPr sz="2400" spc="-13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88340" y="3846165"/>
            <a:ext cx="215582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op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al </a:t>
            </a:r>
            <a:r>
              <a:rPr sz="2400" spc="-1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os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200400" y="3657600"/>
            <a:ext cx="4495800" cy="838200"/>
          </a:xfrm>
          <a:prstGeom prst="rect">
            <a:avLst/>
          </a:prstGeom>
          <a:solidFill>
            <a:srgbClr val="CCFFCC"/>
          </a:solidFill>
          <a:ln w="9994">
            <a:solidFill>
              <a:srgbClr val="53548A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238760">
              <a:lnSpc>
                <a:spcPct val="100000"/>
              </a:lnSpc>
            </a:pPr>
            <a:r>
              <a:rPr sz="3600" spc="-60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16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1600" spc="-1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1600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16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1600" spc="-17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3600" spc="-22" baseline="13888" dirty="0">
                <a:latin typeface="Times New Roman"/>
                <a:cs typeface="Times New Roman"/>
              </a:rPr>
              <a:t>=</a:t>
            </a:r>
            <a:r>
              <a:rPr sz="3600" spc="-15" baseline="13888" dirty="0">
                <a:latin typeface="Times New Roman"/>
                <a:cs typeface="Times New Roman"/>
              </a:rPr>
              <a:t> </a:t>
            </a:r>
            <a:r>
              <a:rPr sz="3600" spc="-60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16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1600" spc="-10" dirty="0">
                <a:solidFill>
                  <a:srgbClr val="0000FF"/>
                </a:solidFill>
                <a:latin typeface="Times New Roman"/>
                <a:cs typeface="Times New Roman"/>
              </a:rPr>
              <a:t>,k</a:t>
            </a:r>
            <a:r>
              <a:rPr sz="16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1600" spc="-17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3600" spc="-22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3600" spc="-15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3600" spc="-60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1600" spc="-5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1600" spc="-10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1600" spc="-5" dirty="0">
                <a:solidFill>
                  <a:srgbClr val="0000FF"/>
                </a:solidFill>
                <a:latin typeface="Times New Roman"/>
                <a:cs typeface="Times New Roman"/>
              </a:rPr>
              <a:t>1,</a:t>
            </a:r>
            <a:r>
              <a:rPr sz="1600" spc="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1600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16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1600" spc="-19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3600" spc="-22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3600" spc="-15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3600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p</a:t>
            </a:r>
            <a:r>
              <a:rPr sz="16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1600" spc="-15" dirty="0">
                <a:solidFill>
                  <a:srgbClr val="0000FF"/>
                </a:solidFill>
                <a:latin typeface="Times New Roman"/>
                <a:cs typeface="Times New Roman"/>
              </a:rPr>
              <a:t>-</a:t>
            </a:r>
            <a:r>
              <a:rPr sz="1600" spc="-1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16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1600" spc="-18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3600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x p</a:t>
            </a:r>
            <a:r>
              <a:rPr sz="1600" spc="-10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16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1600" spc="-19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3600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x p</a:t>
            </a:r>
            <a:r>
              <a:rPr sz="1600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88340" y="4609689"/>
            <a:ext cx="85598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0" dirty="0">
                <a:latin typeface="Times New Roman"/>
                <a:cs typeface="Times New Roman"/>
              </a:rPr>
              <a:t>e: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049273" y="4609689"/>
            <a:ext cx="5995035" cy="1147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1590" marR="1117600" indent="-9525">
              <a:lnSpc>
                <a:spcPct val="104200"/>
              </a:lnSpc>
            </a:pP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r>
              <a:rPr sz="2400" spc="15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al 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os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t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of</a:t>
            </a:r>
            <a:r>
              <a:rPr sz="2400" spc="-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pu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ng</a:t>
            </a:r>
            <a:r>
              <a:rPr sz="2400" spc="-13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22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..k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,j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r>
              <a:rPr sz="2400" spc="15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al 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os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t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of</a:t>
            </a:r>
            <a:r>
              <a:rPr sz="2400" spc="-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pu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ng</a:t>
            </a:r>
            <a:r>
              <a:rPr sz="2400" spc="-1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..j</a:t>
            </a:r>
            <a:endParaRPr sz="2400" baseline="-20833">
              <a:latin typeface="Times New Roman"/>
              <a:cs typeface="Times New Roman"/>
            </a:endParaRPr>
          </a:p>
          <a:p>
            <a:pPr marL="21590">
              <a:lnSpc>
                <a:spcPct val="100000"/>
              </a:lnSpc>
              <a:spcBef>
                <a:spcPts val="120"/>
              </a:spcBef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p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22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-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x p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92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x p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3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spc="-2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os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of 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u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lti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y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ng</a:t>
            </a:r>
            <a:r>
              <a:rPr sz="2400" spc="-17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..k</a:t>
            </a:r>
            <a:r>
              <a:rPr sz="2400" spc="3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nd</a:t>
            </a:r>
            <a:r>
              <a:rPr sz="2400" spc="-1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22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…j</a:t>
            </a:r>
            <a:endParaRPr sz="2400" baseline="-20833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8852" y="79412"/>
            <a:ext cx="8537130" cy="830310"/>
          </a:xfrm>
          <a:prstGeom prst="rect">
            <a:avLst/>
          </a:prstGeom>
        </p:spPr>
        <p:txBody>
          <a:bodyPr vert="horz" wrap="square" lIns="0" tIns="212680" rIns="0" bIns="0" rtlCol="0">
            <a:spAutoFit/>
          </a:bodyPr>
          <a:lstStyle/>
          <a:p>
            <a:pPr marL="168910">
              <a:lnSpc>
                <a:spcPct val="100000"/>
              </a:lnSpc>
            </a:pPr>
            <a:r>
              <a:rPr sz="4000" dirty="0">
                <a:solidFill>
                  <a:srgbClr val="FF0000"/>
                </a:solidFill>
              </a:rPr>
              <a:t>S</a:t>
            </a:r>
            <a:r>
              <a:rPr sz="4000" spc="-20" dirty="0">
                <a:solidFill>
                  <a:srgbClr val="FF0000"/>
                </a:solidFill>
              </a:rPr>
              <a:t>te</a:t>
            </a:r>
            <a:r>
              <a:rPr sz="4000" dirty="0">
                <a:solidFill>
                  <a:srgbClr val="FF0000"/>
                </a:solidFill>
              </a:rPr>
              <a:t>p</a:t>
            </a:r>
            <a:r>
              <a:rPr sz="4000" spc="-15" dirty="0">
                <a:solidFill>
                  <a:srgbClr val="FF0000"/>
                </a:solidFill>
              </a:rPr>
              <a:t> </a:t>
            </a:r>
            <a:r>
              <a:rPr sz="4000" dirty="0">
                <a:solidFill>
                  <a:srgbClr val="FF0000"/>
                </a:solidFill>
              </a:rPr>
              <a:t>2</a:t>
            </a:r>
            <a:r>
              <a:rPr sz="4000" spc="-10" dirty="0">
                <a:solidFill>
                  <a:srgbClr val="000000"/>
                </a:solidFill>
              </a:rPr>
              <a:t>:</a:t>
            </a:r>
            <a:r>
              <a:rPr sz="4000" spc="5" dirty="0">
                <a:solidFill>
                  <a:srgbClr val="000000"/>
                </a:solidFill>
              </a:rPr>
              <a:t> </a:t>
            </a:r>
            <a:r>
              <a:rPr sz="4000" dirty="0">
                <a:solidFill>
                  <a:srgbClr val="000000"/>
                </a:solidFill>
              </a:rPr>
              <a:t>A</a:t>
            </a:r>
            <a:r>
              <a:rPr sz="4000" spc="-10" dirty="0">
                <a:solidFill>
                  <a:srgbClr val="000000"/>
                </a:solidFill>
              </a:rPr>
              <a:t> </a:t>
            </a:r>
            <a:r>
              <a:rPr sz="4000" spc="-25" dirty="0">
                <a:solidFill>
                  <a:srgbClr val="000000"/>
                </a:solidFill>
              </a:rPr>
              <a:t>Rec</a:t>
            </a:r>
            <a:r>
              <a:rPr sz="4000" dirty="0">
                <a:solidFill>
                  <a:srgbClr val="000000"/>
                </a:solidFill>
              </a:rPr>
              <a:t>urs</a:t>
            </a:r>
            <a:r>
              <a:rPr sz="4000" spc="-15" dirty="0">
                <a:solidFill>
                  <a:srgbClr val="000000"/>
                </a:solidFill>
              </a:rPr>
              <a:t>i</a:t>
            </a:r>
            <a:r>
              <a:rPr sz="4000" spc="-20" dirty="0">
                <a:solidFill>
                  <a:srgbClr val="000000"/>
                </a:solidFill>
              </a:rPr>
              <a:t>ve</a:t>
            </a:r>
            <a:r>
              <a:rPr sz="4000" spc="5" dirty="0">
                <a:solidFill>
                  <a:srgbClr val="000000"/>
                </a:solidFill>
              </a:rPr>
              <a:t> </a:t>
            </a:r>
            <a:r>
              <a:rPr sz="4000" dirty="0">
                <a:solidFill>
                  <a:srgbClr val="000000"/>
                </a:solidFill>
              </a:rPr>
              <a:t>S</a:t>
            </a:r>
            <a:r>
              <a:rPr sz="4000" spc="-20" dirty="0">
                <a:solidFill>
                  <a:srgbClr val="000000"/>
                </a:solidFill>
              </a:rPr>
              <a:t>o</a:t>
            </a:r>
            <a:r>
              <a:rPr sz="4000" spc="-15" dirty="0">
                <a:solidFill>
                  <a:srgbClr val="000000"/>
                </a:solidFill>
              </a:rPr>
              <a:t>l</a:t>
            </a:r>
            <a:r>
              <a:rPr sz="4000" spc="-20" dirty="0">
                <a:solidFill>
                  <a:srgbClr val="000000"/>
                </a:solidFill>
              </a:rPr>
              <a:t>u</a:t>
            </a:r>
            <a:r>
              <a:rPr sz="4000" spc="-15" dirty="0">
                <a:solidFill>
                  <a:srgbClr val="000000"/>
                </a:solidFill>
              </a:rPr>
              <a:t>ti</a:t>
            </a:r>
            <a:r>
              <a:rPr sz="4000" dirty="0">
                <a:solidFill>
                  <a:srgbClr val="000000"/>
                </a:solidFill>
              </a:rPr>
              <a:t>on</a:t>
            </a:r>
            <a:endParaRPr sz="4000" dirty="0"/>
          </a:p>
        </p:txBody>
      </p:sp>
      <p:sp>
        <p:nvSpPr>
          <p:cNvPr id="3" name="object 3"/>
          <p:cNvSpPr txBox="1"/>
          <p:nvPr/>
        </p:nvSpPr>
        <p:spPr>
          <a:xfrm>
            <a:off x="993140" y="1156982"/>
            <a:ext cx="5226050" cy="24930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5" dirty="0">
                <a:latin typeface="Times New Roman"/>
                <a:cs typeface="Times New Roman"/>
              </a:rPr>
              <a:t>I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si</a:t>
            </a:r>
            <a:r>
              <a:rPr sz="2800" spc="-25" dirty="0">
                <a:latin typeface="Times New Roman"/>
                <a:cs typeface="Times New Roman"/>
              </a:rPr>
              <a:t>za</a:t>
            </a:r>
            <a:r>
              <a:rPr sz="2800" spc="-10" dirty="0">
                <a:latin typeface="Times New Roman"/>
                <a:cs typeface="Times New Roman"/>
              </a:rPr>
              <a:t>tion:</a:t>
            </a:r>
            <a:endParaRPr sz="2800" dirty="0">
              <a:latin typeface="Times New Roman"/>
              <a:cs typeface="Times New Roman"/>
            </a:endParaRPr>
          </a:p>
          <a:p>
            <a:pPr marL="12700" indent="457200">
              <a:lnSpc>
                <a:spcPct val="100000"/>
              </a:lnSpc>
              <a:spcBef>
                <a:spcPts val="670"/>
              </a:spcBef>
            </a:pPr>
            <a:r>
              <a:rPr sz="2800" spc="-15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8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ust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5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hos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to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ini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i</a:t>
            </a:r>
            <a:r>
              <a:rPr sz="2800" spc="-25" dirty="0">
                <a:latin typeface="Times New Roman"/>
                <a:cs typeface="Times New Roman"/>
              </a:rPr>
              <a:t>z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15" dirty="0">
                <a:latin typeface="Times New Roman"/>
                <a:cs typeface="Times New Roman"/>
              </a:rPr>
              <a:t> </a:t>
            </a:r>
            <a:r>
              <a:rPr sz="2800" spc="-45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775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ij</a:t>
            </a:r>
            <a:endParaRPr sz="2775" baseline="-21021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3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4"/>
              </a:spcBef>
            </a:pPr>
            <a:endParaRPr sz="425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800" spc="-30" dirty="0">
                <a:latin typeface="Times New Roman"/>
                <a:cs typeface="Times New Roman"/>
              </a:rPr>
              <a:t>T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ec</a:t>
            </a:r>
            <a:r>
              <a:rPr sz="2800" spc="-10" dirty="0">
                <a:latin typeface="Times New Roman"/>
                <a:cs typeface="Times New Roman"/>
              </a:rPr>
              <a:t>ursiv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for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ul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for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45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775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775" spc="15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800" spc="-10" dirty="0">
                <a:latin typeface="Times New Roman"/>
                <a:cs typeface="Times New Roman"/>
              </a:rPr>
              <a:t>:</a:t>
            </a:r>
            <a:endParaRPr sz="28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692808" y="4242020"/>
            <a:ext cx="177800" cy="355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345"/>
              </a:lnSpc>
            </a:pPr>
            <a:r>
              <a:rPr sz="2800" spc="-15" dirty="0">
                <a:latin typeface="Times New Roman"/>
                <a:cs typeface="Times New Roman"/>
              </a:rPr>
              <a:t>0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188624" y="4242017"/>
            <a:ext cx="793750" cy="355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345"/>
              </a:lnSpc>
              <a:tabLst>
                <a:tab pos="396240" algn="l"/>
              </a:tabLst>
            </a:pPr>
            <a:r>
              <a:rPr sz="2800" spc="-10" dirty="0">
                <a:latin typeface="Times New Roman"/>
                <a:cs typeface="Times New Roman"/>
              </a:rPr>
              <a:t>if	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800" spc="-30" dirty="0">
                <a:solidFill>
                  <a:srgbClr val="006600"/>
                </a:solidFill>
                <a:latin typeface="Times New Roman"/>
                <a:cs typeface="Times New Roman"/>
              </a:rPr>
              <a:t>=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79322" y="4754069"/>
            <a:ext cx="677545" cy="4191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800" i="1" spc="-30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2775" i="1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775" i="1" spc="7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775" i="1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775" i="1" spc="-337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latin typeface="Times New Roman"/>
                <a:cs typeface="Times New Roman"/>
              </a:rPr>
              <a:t>=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86311" y="5266197"/>
            <a:ext cx="880744" cy="355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345"/>
              </a:lnSpc>
            </a:pPr>
            <a:r>
              <a:rPr sz="2800" spc="-10" dirty="0">
                <a:latin typeface="Times New Roman"/>
                <a:cs typeface="Times New Roman"/>
              </a:rPr>
              <a:t>if 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8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latin typeface="Times New Roman"/>
                <a:cs typeface="Times New Roman"/>
              </a:rPr>
              <a:t>&lt;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533400" y="990600"/>
            <a:ext cx="7924800" cy="0"/>
          </a:xfrm>
          <a:custGeom>
            <a:avLst/>
            <a:gdLst/>
            <a:ahLst/>
            <a:cxnLst/>
            <a:rect l="l" t="t" r="r" b="b"/>
            <a:pathLst>
              <a:path w="7924800">
                <a:moveTo>
                  <a:pt x="0" y="0"/>
                </a:moveTo>
                <a:lnTo>
                  <a:pt x="79247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288639" y="4114870"/>
            <a:ext cx="149860" cy="1447800"/>
          </a:xfrm>
          <a:custGeom>
            <a:avLst/>
            <a:gdLst/>
            <a:ahLst/>
            <a:cxnLst/>
            <a:rect l="l" t="t" r="r" b="b"/>
            <a:pathLst>
              <a:path w="149860" h="1447800">
                <a:moveTo>
                  <a:pt x="149760" y="1447728"/>
                </a:moveTo>
                <a:lnTo>
                  <a:pt x="109021" y="1429058"/>
                </a:lnTo>
                <a:lnTo>
                  <a:pt x="86704" y="1394841"/>
                </a:lnTo>
                <a:lnTo>
                  <a:pt x="74763" y="1348555"/>
                </a:lnTo>
                <a:lnTo>
                  <a:pt x="73560" y="844474"/>
                </a:lnTo>
                <a:lnTo>
                  <a:pt x="72768" y="827014"/>
                </a:lnTo>
                <a:lnTo>
                  <a:pt x="61770" y="779979"/>
                </a:lnTo>
                <a:lnTo>
                  <a:pt x="40160" y="744642"/>
                </a:lnTo>
                <a:lnTo>
                  <a:pt x="0" y="723899"/>
                </a:lnTo>
                <a:lnTo>
                  <a:pt x="10482" y="722604"/>
                </a:lnTo>
                <a:lnTo>
                  <a:pt x="47322" y="694894"/>
                </a:lnTo>
                <a:lnTo>
                  <a:pt x="66104" y="655493"/>
                </a:lnTo>
                <a:lnTo>
                  <a:pt x="73546" y="605530"/>
                </a:lnTo>
                <a:lnTo>
                  <a:pt x="73560" y="120574"/>
                </a:lnTo>
                <a:lnTo>
                  <a:pt x="74352" y="103114"/>
                </a:lnTo>
                <a:lnTo>
                  <a:pt x="85350" y="56079"/>
                </a:lnTo>
                <a:lnTo>
                  <a:pt x="106960" y="20742"/>
                </a:lnTo>
                <a:lnTo>
                  <a:pt x="136196" y="1834"/>
                </a:lnTo>
                <a:lnTo>
                  <a:pt x="147120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2682242" y="5266171"/>
            <a:ext cx="4070350" cy="6800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indent="10160">
              <a:lnSpc>
                <a:spcPct val="76100"/>
              </a:lnSpc>
            </a:pPr>
            <a:r>
              <a:rPr sz="2800" spc="-3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800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800" spc="-3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800" spc="-15" dirty="0">
                <a:latin typeface="Times New Roman"/>
                <a:cs typeface="Times New Roman"/>
              </a:rPr>
              <a:t>{</a:t>
            </a:r>
            <a:r>
              <a:rPr sz="2800" i="1" spc="-30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2775" i="1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775" i="1" spc="7" baseline="-21021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775" i="1" baseline="-21021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775" i="1" spc="-300" baseline="-21021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latin typeface="Times New Roman"/>
                <a:cs typeface="Times New Roman"/>
              </a:rPr>
              <a:t>+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i="1" spc="-30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2775" i="1" spc="7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k+</a:t>
            </a:r>
            <a:r>
              <a:rPr sz="2775" spc="7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1, </a:t>
            </a:r>
            <a:r>
              <a:rPr sz="2775" i="1" spc="7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775" i="1" spc="345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+</a:t>
            </a:r>
            <a:r>
              <a:rPr sz="2800" i="1" spc="-10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2775" i="1" baseline="-21021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775" spc="15" baseline="-21021" dirty="0">
                <a:solidFill>
                  <a:srgbClr val="3333CC"/>
                </a:solidFill>
                <a:latin typeface="Symbol"/>
                <a:cs typeface="Symbol"/>
              </a:rPr>
              <a:t></a:t>
            </a:r>
            <a:r>
              <a:rPr sz="2775" baseline="-21021" dirty="0">
                <a:solidFill>
                  <a:srgbClr val="3333CC"/>
                </a:solidFill>
                <a:latin typeface="Times New Roman"/>
                <a:cs typeface="Times New Roman"/>
              </a:rPr>
              <a:t>1</a:t>
            </a:r>
            <a:r>
              <a:rPr sz="2800" i="1" spc="-10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2775" i="1" spc="7" baseline="-21021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775" i="1" spc="322" baseline="-21021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i="1" spc="-10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2775" i="1" baseline="-21021" dirty="0">
                <a:solidFill>
                  <a:srgbClr val="3333CC"/>
                </a:solidFill>
                <a:latin typeface="Times New Roman"/>
                <a:cs typeface="Times New Roman"/>
              </a:rPr>
              <a:t>j</a:t>
            </a:r>
            <a:r>
              <a:rPr sz="2800" spc="-15" dirty="0">
                <a:latin typeface="Times New Roman"/>
                <a:cs typeface="Times New Roman"/>
              </a:rPr>
              <a:t>}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800" spc="-20" dirty="0">
                <a:latin typeface="Symbol"/>
                <a:cs typeface="Symbol"/>
              </a:rPr>
              <a:t></a:t>
            </a:r>
            <a:r>
              <a:rPr sz="2800" i="1" spc="-2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800" spc="-30" dirty="0">
                <a:latin typeface="Times New Roman"/>
                <a:cs typeface="Times New Roman"/>
              </a:rPr>
              <a:t>&lt;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143000" y="3962400"/>
            <a:ext cx="7239000" cy="2057400"/>
          </a:xfrm>
          <a:custGeom>
            <a:avLst/>
            <a:gdLst/>
            <a:ahLst/>
            <a:cxnLst/>
            <a:rect l="l" t="t" r="r" b="b"/>
            <a:pathLst>
              <a:path w="7239000" h="2057400">
                <a:moveTo>
                  <a:pt x="0" y="2057399"/>
                </a:moveTo>
                <a:lnTo>
                  <a:pt x="7238999" y="2057399"/>
                </a:lnTo>
                <a:lnTo>
                  <a:pt x="7238999" y="0"/>
                </a:lnTo>
                <a:lnTo>
                  <a:pt x="0" y="0"/>
                </a:lnTo>
                <a:lnTo>
                  <a:pt x="0" y="2057399"/>
                </a:lnTo>
                <a:close/>
              </a:path>
            </a:pathLst>
          </a:custGeom>
          <a:ln w="9524">
            <a:solidFill>
              <a:srgbClr val="CC00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7235" y="43816"/>
            <a:ext cx="8537130" cy="830310"/>
          </a:xfrm>
          <a:prstGeom prst="rect">
            <a:avLst/>
          </a:prstGeom>
        </p:spPr>
        <p:txBody>
          <a:bodyPr vert="horz" wrap="square" lIns="0" tIns="212680" rIns="0" bIns="0" rtlCol="0">
            <a:spAutoFit/>
          </a:bodyPr>
          <a:lstStyle/>
          <a:p>
            <a:pPr marL="168910">
              <a:lnSpc>
                <a:spcPct val="100000"/>
              </a:lnSpc>
            </a:pPr>
            <a:r>
              <a:rPr sz="4000" dirty="0">
                <a:solidFill>
                  <a:srgbClr val="FF0000"/>
                </a:solidFill>
              </a:rPr>
              <a:t>S</a:t>
            </a:r>
            <a:r>
              <a:rPr sz="4000" spc="-20" dirty="0">
                <a:solidFill>
                  <a:srgbClr val="FF0000"/>
                </a:solidFill>
              </a:rPr>
              <a:t>te</a:t>
            </a:r>
            <a:r>
              <a:rPr sz="4000" dirty="0">
                <a:solidFill>
                  <a:srgbClr val="FF0000"/>
                </a:solidFill>
              </a:rPr>
              <a:t>p</a:t>
            </a:r>
            <a:r>
              <a:rPr sz="4000" spc="-15" dirty="0">
                <a:solidFill>
                  <a:srgbClr val="FF0000"/>
                </a:solidFill>
              </a:rPr>
              <a:t> </a:t>
            </a:r>
            <a:r>
              <a:rPr sz="4000" dirty="0">
                <a:solidFill>
                  <a:srgbClr val="FF0000"/>
                </a:solidFill>
              </a:rPr>
              <a:t>2</a:t>
            </a:r>
            <a:r>
              <a:rPr sz="4000" spc="-10" dirty="0">
                <a:solidFill>
                  <a:srgbClr val="000000"/>
                </a:solidFill>
              </a:rPr>
              <a:t>:</a:t>
            </a:r>
            <a:r>
              <a:rPr sz="4000" spc="5" dirty="0">
                <a:solidFill>
                  <a:srgbClr val="000000"/>
                </a:solidFill>
              </a:rPr>
              <a:t> </a:t>
            </a:r>
            <a:r>
              <a:rPr sz="4000" dirty="0">
                <a:solidFill>
                  <a:srgbClr val="000000"/>
                </a:solidFill>
              </a:rPr>
              <a:t>A</a:t>
            </a:r>
            <a:r>
              <a:rPr sz="4000" spc="-10" dirty="0">
                <a:solidFill>
                  <a:srgbClr val="000000"/>
                </a:solidFill>
              </a:rPr>
              <a:t> </a:t>
            </a:r>
            <a:r>
              <a:rPr sz="4000" spc="-25" dirty="0">
                <a:solidFill>
                  <a:srgbClr val="000000"/>
                </a:solidFill>
              </a:rPr>
              <a:t>Rec</a:t>
            </a:r>
            <a:r>
              <a:rPr sz="4000" dirty="0">
                <a:solidFill>
                  <a:srgbClr val="000000"/>
                </a:solidFill>
              </a:rPr>
              <a:t>urs</a:t>
            </a:r>
            <a:r>
              <a:rPr sz="4000" spc="-15" dirty="0">
                <a:solidFill>
                  <a:srgbClr val="000000"/>
                </a:solidFill>
              </a:rPr>
              <a:t>i</a:t>
            </a:r>
            <a:r>
              <a:rPr sz="4000" spc="-20" dirty="0">
                <a:solidFill>
                  <a:srgbClr val="000000"/>
                </a:solidFill>
              </a:rPr>
              <a:t>ve</a:t>
            </a:r>
            <a:r>
              <a:rPr sz="4000" spc="5" dirty="0">
                <a:solidFill>
                  <a:srgbClr val="000000"/>
                </a:solidFill>
              </a:rPr>
              <a:t> </a:t>
            </a:r>
            <a:r>
              <a:rPr sz="4000" dirty="0">
                <a:solidFill>
                  <a:srgbClr val="000000"/>
                </a:solidFill>
              </a:rPr>
              <a:t>S</a:t>
            </a:r>
            <a:r>
              <a:rPr sz="4000" spc="-20" dirty="0">
                <a:solidFill>
                  <a:srgbClr val="000000"/>
                </a:solidFill>
              </a:rPr>
              <a:t>o</a:t>
            </a:r>
            <a:r>
              <a:rPr sz="4000" spc="-15" dirty="0">
                <a:solidFill>
                  <a:srgbClr val="000000"/>
                </a:solidFill>
              </a:rPr>
              <a:t>l</a:t>
            </a:r>
            <a:r>
              <a:rPr sz="4000" spc="-20" dirty="0">
                <a:solidFill>
                  <a:srgbClr val="000000"/>
                </a:solidFill>
              </a:rPr>
              <a:t>u</a:t>
            </a:r>
            <a:r>
              <a:rPr sz="4000" spc="-15" dirty="0">
                <a:solidFill>
                  <a:srgbClr val="000000"/>
                </a:solidFill>
              </a:rPr>
              <a:t>ti</a:t>
            </a:r>
            <a:r>
              <a:rPr sz="4000" dirty="0">
                <a:solidFill>
                  <a:srgbClr val="000000"/>
                </a:solidFill>
              </a:rPr>
              <a:t>on</a:t>
            </a:r>
            <a:endParaRPr sz="4000" dirty="0"/>
          </a:p>
        </p:txBody>
      </p:sp>
      <p:sp>
        <p:nvSpPr>
          <p:cNvPr id="3" name="object 3"/>
          <p:cNvSpPr txBox="1"/>
          <p:nvPr/>
        </p:nvSpPr>
        <p:spPr>
          <a:xfrm>
            <a:off x="535672" y="1165579"/>
            <a:ext cx="8357870" cy="35693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marR="5080" indent="-342900">
              <a:lnSpc>
                <a:spcPct val="100000"/>
              </a:lnSpc>
              <a:buFont typeface="Times New Roman"/>
              <a:buChar char="•"/>
              <a:tabLst>
                <a:tab pos="356235" algn="l"/>
              </a:tabLst>
            </a:pP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i="1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3150" i="1" spc="-7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3150" i="1" spc="7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3150" i="1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150" i="1" spc="-382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va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ue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g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v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co</a:t>
            </a:r>
            <a:r>
              <a:rPr sz="3200" spc="-5" dirty="0">
                <a:latin typeface="Times New Roman"/>
                <a:cs typeface="Times New Roman"/>
              </a:rPr>
              <a:t>st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f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op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dirty="0">
                <a:latin typeface="Times New Roman"/>
                <a:cs typeface="Times New Roman"/>
              </a:rPr>
              <a:t>l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u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spc="5" dirty="0">
                <a:latin typeface="Times New Roman"/>
                <a:cs typeface="Times New Roman"/>
              </a:rPr>
              <a:t>ons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o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ubp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ob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spc="-10" dirty="0">
                <a:latin typeface="Times New Roman"/>
                <a:cs typeface="Times New Roman"/>
              </a:rPr>
              <a:t>m</a:t>
            </a:r>
            <a:r>
              <a:rPr sz="3200" dirty="0">
                <a:latin typeface="Times New Roman"/>
                <a:cs typeface="Times New Roman"/>
              </a:rPr>
              <a:t>s</a:t>
            </a:r>
            <a:endParaRPr sz="3200">
              <a:latin typeface="Times New Roman"/>
              <a:cs typeface="Times New Roman"/>
            </a:endParaRPr>
          </a:p>
          <a:p>
            <a:pPr marL="355600" marR="757555" indent="-342900">
              <a:lnSpc>
                <a:spcPct val="100000"/>
              </a:lnSpc>
              <a:spcBef>
                <a:spcPts val="765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3200" dirty="0">
                <a:latin typeface="Times New Roman"/>
                <a:cs typeface="Times New Roman"/>
              </a:rPr>
              <a:t>In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de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o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kee</a:t>
            </a:r>
            <a:r>
              <a:rPr sz="3200" dirty="0">
                <a:latin typeface="Times New Roman"/>
                <a:cs typeface="Times New Roman"/>
              </a:rPr>
              <a:t>p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ac</a:t>
            </a:r>
            <a:r>
              <a:rPr sz="3200" dirty="0">
                <a:latin typeface="Times New Roman"/>
                <a:cs typeface="Times New Roman"/>
              </a:rPr>
              <a:t>k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f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ho</a:t>
            </a:r>
            <a:r>
              <a:rPr sz="3200" dirty="0">
                <a:latin typeface="Times New Roman"/>
                <a:cs typeface="Times New Roman"/>
              </a:rPr>
              <a:t>w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o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con</a:t>
            </a:r>
            <a:r>
              <a:rPr sz="3200" spc="-5" dirty="0">
                <a:latin typeface="Times New Roman"/>
                <a:cs typeface="Times New Roman"/>
              </a:rPr>
              <a:t>st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uc</a:t>
            </a:r>
            <a:r>
              <a:rPr sz="3200" dirty="0">
                <a:latin typeface="Times New Roman"/>
                <a:cs typeface="Times New Roman"/>
              </a:rPr>
              <a:t>t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an op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dirty="0">
                <a:latin typeface="Times New Roman"/>
                <a:cs typeface="Times New Roman"/>
              </a:rPr>
              <a:t>l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u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n</a:t>
            </a:r>
            <a:endParaRPr sz="3200">
              <a:latin typeface="Times New Roman"/>
              <a:cs typeface="Times New Roman"/>
            </a:endParaRPr>
          </a:p>
          <a:p>
            <a:pPr marL="756285" marR="1052830" indent="-286385">
              <a:lnSpc>
                <a:spcPct val="100000"/>
              </a:lnSpc>
              <a:spcBef>
                <a:spcPts val="675"/>
              </a:spcBef>
            </a:pPr>
            <a:r>
              <a:rPr sz="2800" spc="-15" dirty="0">
                <a:latin typeface="Times New Roman"/>
                <a:cs typeface="Times New Roman"/>
              </a:rPr>
              <a:t>–</a:t>
            </a:r>
            <a:r>
              <a:rPr sz="2800" spc="155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D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f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i="1" spc="-15" dirty="0">
                <a:solidFill>
                  <a:srgbClr val="CC0066"/>
                </a:solidFill>
                <a:latin typeface="Times New Roman"/>
                <a:cs typeface="Times New Roman"/>
              </a:rPr>
              <a:t>s</a:t>
            </a:r>
            <a:r>
              <a:rPr sz="2775" i="1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775" i="1" spc="7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775" i="1" spc="322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to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v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lu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i="1" spc="-1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800" i="1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10" dirty="0">
                <a:latin typeface="Times New Roman"/>
                <a:cs typeface="Times New Roman"/>
              </a:rPr>
              <a:t>hi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5" dirty="0">
                <a:latin typeface="Times New Roman"/>
                <a:cs typeface="Times New Roman"/>
              </a:rPr>
              <a:t>h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yi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ld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3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opti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15" dirty="0">
                <a:latin typeface="Times New Roman"/>
                <a:cs typeface="Times New Roman"/>
              </a:rPr>
              <a:t> s</a:t>
            </a:r>
            <a:r>
              <a:rPr sz="2800" spc="-10" dirty="0">
                <a:latin typeface="Times New Roman"/>
                <a:cs typeface="Times New Roman"/>
              </a:rPr>
              <a:t>plit</a:t>
            </a:r>
            <a:r>
              <a:rPr sz="2800" spc="-3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sub</a:t>
            </a:r>
            <a:r>
              <a:rPr sz="2800" spc="-20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spc="-2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i="1" spc="-7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3150" i="1" spc="15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..j</a:t>
            </a:r>
            <a:endParaRPr sz="3150" baseline="-21164">
              <a:latin typeface="Times New Roman"/>
              <a:cs typeface="Times New Roman"/>
            </a:endParaRPr>
          </a:p>
          <a:p>
            <a:pPr marL="756285">
              <a:lnSpc>
                <a:spcPct val="100000"/>
              </a:lnSpc>
              <a:spcBef>
                <a:spcPts val="675"/>
              </a:spcBef>
            </a:pPr>
            <a:r>
              <a:rPr sz="2800" spc="-30" dirty="0">
                <a:latin typeface="Times New Roman"/>
                <a:cs typeface="Times New Roman"/>
              </a:rPr>
              <a:t>T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is,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i="1" spc="-15" dirty="0">
                <a:solidFill>
                  <a:srgbClr val="CC0066"/>
                </a:solidFill>
                <a:latin typeface="Times New Roman"/>
                <a:cs typeface="Times New Roman"/>
              </a:rPr>
              <a:t>s</a:t>
            </a:r>
            <a:r>
              <a:rPr sz="2775" i="1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775" i="1" spc="7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775" i="1" spc="337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=</a:t>
            </a:r>
            <a:r>
              <a:rPr sz="2800" i="1" spc="-1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800" i="1" spc="-1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u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5" dirty="0">
                <a:latin typeface="Times New Roman"/>
                <a:cs typeface="Times New Roman"/>
              </a:rPr>
              <a:t>h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439417" y="4802393"/>
            <a:ext cx="3816350" cy="4445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265"/>
              </a:lnSpc>
            </a:pPr>
            <a:r>
              <a:rPr sz="4200" i="1" spc="-44" baseline="13888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1850" i="1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185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1850" i="1" spc="22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4200" spc="-30" baseline="13888" dirty="0">
                <a:latin typeface="Times New Roman"/>
                <a:cs typeface="Times New Roman"/>
              </a:rPr>
              <a:t>=</a:t>
            </a:r>
            <a:r>
              <a:rPr sz="4200" baseline="13888" dirty="0">
                <a:latin typeface="Times New Roman"/>
                <a:cs typeface="Times New Roman"/>
              </a:rPr>
              <a:t> </a:t>
            </a:r>
            <a:r>
              <a:rPr sz="4200" i="1" spc="-44" baseline="13888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1850" i="1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1850" i="1" spc="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1850" i="1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1850" i="1" spc="-22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4200" spc="-30" baseline="13888" dirty="0">
                <a:latin typeface="Times New Roman"/>
                <a:cs typeface="Times New Roman"/>
              </a:rPr>
              <a:t>+</a:t>
            </a:r>
            <a:r>
              <a:rPr sz="4200" spc="-15" baseline="13888" dirty="0">
                <a:latin typeface="Times New Roman"/>
                <a:cs typeface="Times New Roman"/>
              </a:rPr>
              <a:t> </a:t>
            </a:r>
            <a:r>
              <a:rPr sz="4200" i="1" spc="-44" baseline="13888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185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k+</a:t>
            </a:r>
            <a:r>
              <a:rPr sz="1850" spc="5" dirty="0">
                <a:solidFill>
                  <a:srgbClr val="006600"/>
                </a:solidFill>
                <a:latin typeface="Times New Roman"/>
                <a:cs typeface="Times New Roman"/>
              </a:rPr>
              <a:t>1, </a:t>
            </a:r>
            <a:r>
              <a:rPr sz="185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1850" i="1" spc="229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4200" spc="-44" baseline="13888" dirty="0">
                <a:latin typeface="Times New Roman"/>
                <a:cs typeface="Times New Roman"/>
              </a:rPr>
              <a:t>+</a:t>
            </a:r>
            <a:r>
              <a:rPr sz="4200" i="1" spc="-15" baseline="13888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1850" i="1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1850" spc="10" dirty="0">
                <a:solidFill>
                  <a:srgbClr val="3333CC"/>
                </a:solidFill>
                <a:latin typeface="Symbol"/>
                <a:cs typeface="Symbol"/>
              </a:rPr>
              <a:t></a:t>
            </a:r>
            <a:r>
              <a:rPr sz="1850" dirty="0">
                <a:solidFill>
                  <a:srgbClr val="3333CC"/>
                </a:solidFill>
                <a:latin typeface="Times New Roman"/>
                <a:cs typeface="Times New Roman"/>
              </a:rPr>
              <a:t>1</a:t>
            </a:r>
            <a:r>
              <a:rPr sz="4200" i="1" spc="-15" baseline="13888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1850" i="1" spc="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1850" i="1" spc="21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4200" i="1" spc="-15" baseline="13888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1850" i="1" spc="5" dirty="0">
                <a:solidFill>
                  <a:srgbClr val="3333CC"/>
                </a:solidFill>
                <a:latin typeface="Times New Roman"/>
                <a:cs typeface="Times New Roman"/>
              </a:rPr>
              <a:t>j</a:t>
            </a:r>
            <a:endParaRPr sz="185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73117" y="4802393"/>
            <a:ext cx="798195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10" dirty="0">
                <a:latin typeface="Times New Roman"/>
                <a:cs typeface="Times New Roman"/>
              </a:rPr>
              <a:t>holds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33400" y="990600"/>
            <a:ext cx="7924800" cy="0"/>
          </a:xfrm>
          <a:custGeom>
            <a:avLst/>
            <a:gdLst/>
            <a:ahLst/>
            <a:cxnLst/>
            <a:rect l="l" t="t" r="r" b="b"/>
            <a:pathLst>
              <a:path w="7924800">
                <a:moveTo>
                  <a:pt x="0" y="0"/>
                </a:moveTo>
                <a:lnTo>
                  <a:pt x="79247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993" rIns="0" bIns="0" rtlCol="0">
            <a:spAutoFit/>
          </a:bodyPr>
          <a:lstStyle/>
          <a:p>
            <a:pPr marL="1000125">
              <a:lnSpc>
                <a:spcPct val="100000"/>
              </a:lnSpc>
            </a:pPr>
            <a:r>
              <a:rPr sz="4400" spc="-5" dirty="0"/>
              <a:t>Dir</a:t>
            </a:r>
            <a:r>
              <a:rPr sz="4400" dirty="0"/>
              <a:t>ect</a:t>
            </a:r>
            <a:r>
              <a:rPr sz="4400" spc="-35" dirty="0">
                <a:latin typeface="Times New Roman"/>
                <a:cs typeface="Times New Roman"/>
              </a:rPr>
              <a:t> </a:t>
            </a:r>
            <a:r>
              <a:rPr sz="4400" dirty="0"/>
              <a:t>Recu</a:t>
            </a:r>
            <a:r>
              <a:rPr sz="4400" spc="-5" dirty="0"/>
              <a:t>r</a:t>
            </a:r>
            <a:r>
              <a:rPr sz="4400" dirty="0"/>
              <a:t>sion:</a:t>
            </a:r>
            <a:r>
              <a:rPr sz="4400" spc="-35" dirty="0">
                <a:latin typeface="Times New Roman"/>
                <a:cs typeface="Times New Roman"/>
              </a:rPr>
              <a:t> </a:t>
            </a:r>
            <a:r>
              <a:rPr sz="4400" spc="-5" dirty="0"/>
              <a:t>I</a:t>
            </a:r>
            <a:r>
              <a:rPr sz="4400" dirty="0"/>
              <a:t>ne</a:t>
            </a:r>
            <a:r>
              <a:rPr sz="4400" spc="-5" dirty="0"/>
              <a:t>ff</a:t>
            </a:r>
            <a:r>
              <a:rPr sz="4400" dirty="0"/>
              <a:t>icient!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251102" y="1165579"/>
            <a:ext cx="4793615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ecu</a:t>
            </a:r>
            <a:r>
              <a:rPr sz="3200" spc="-5" dirty="0">
                <a:latin typeface="Times New Roman"/>
                <a:cs typeface="Times New Roman"/>
              </a:rPr>
              <a:t>rsi</a:t>
            </a:r>
            <a:r>
              <a:rPr sz="3200" spc="5" dirty="0">
                <a:latin typeface="Times New Roman"/>
                <a:cs typeface="Times New Roman"/>
              </a:rPr>
              <a:t>v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x</a:t>
            </a:r>
            <a:r>
              <a:rPr sz="3200" dirty="0">
                <a:latin typeface="Times New Roman"/>
                <a:cs typeface="Times New Roman"/>
              </a:rPr>
              <a:t>-</a:t>
            </a:r>
            <a:r>
              <a:rPr sz="3200" spc="5" dirty="0">
                <a:latin typeface="Times New Roman"/>
                <a:cs typeface="Times New Roman"/>
              </a:rPr>
              <a:t>cha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dirty="0">
                <a:latin typeface="Times New Roman"/>
                <a:cs typeface="Times New Roman"/>
              </a:rPr>
              <a:t>n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der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" y="9906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143000" y="1676400"/>
            <a:ext cx="6858000" cy="4343400"/>
          </a:xfrm>
          <a:prstGeom prst="rect">
            <a:avLst/>
          </a:prstGeom>
          <a:ln w="9524">
            <a:solidFill>
              <a:srgbClr val="CC006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6360">
              <a:lnSpc>
                <a:spcPct val="100000"/>
              </a:lnSpc>
            </a:pPr>
            <a:r>
              <a:rPr sz="2400" b="1" spc="-1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400" b="1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b="1" spc="-10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,</a:t>
            </a:r>
            <a:r>
              <a:rPr sz="2400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  <a:p>
            <a:pPr marL="429259" marR="4929505" algn="r">
              <a:lnSpc>
                <a:spcPts val="2650"/>
              </a:lnSpc>
              <a:spcBef>
                <a:spcPts val="1720"/>
              </a:spcBef>
              <a:tabLst>
                <a:tab pos="765810" algn="l"/>
              </a:tabLst>
            </a:pPr>
            <a:r>
              <a:rPr sz="2400" b="1" spc="-5" dirty="0">
                <a:latin typeface="Times New Roman"/>
                <a:cs typeface="Times New Roman"/>
              </a:rPr>
              <a:t>i</a:t>
            </a:r>
            <a:r>
              <a:rPr sz="2400" b="1" spc="-10" dirty="0">
                <a:latin typeface="Times New Roman"/>
                <a:cs typeface="Times New Roman"/>
              </a:rPr>
              <a:t>f</a:t>
            </a:r>
            <a:r>
              <a:rPr sz="2400" b="1" dirty="0">
                <a:latin typeface="Times New Roman"/>
                <a:cs typeface="Times New Roman"/>
              </a:rPr>
              <a:t>	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spc="-15" dirty="0">
                <a:solidFill>
                  <a:srgbClr val="006600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 </a:t>
            </a:r>
            <a:r>
              <a:rPr sz="2400" b="1" dirty="0">
                <a:latin typeface="Times New Roman"/>
                <a:cs typeface="Times New Roman"/>
              </a:rPr>
              <a:t>t</a:t>
            </a:r>
            <a:r>
              <a:rPr sz="2400" b="1" spc="-5" dirty="0">
                <a:latin typeface="Times New Roman"/>
                <a:cs typeface="Times New Roman"/>
              </a:rPr>
              <a:t>h</a:t>
            </a:r>
            <a:r>
              <a:rPr sz="2400" b="1" dirty="0">
                <a:latin typeface="Times New Roman"/>
                <a:cs typeface="Times New Roman"/>
              </a:rPr>
              <a:t>en </a:t>
            </a:r>
            <a:r>
              <a:rPr sz="2400" b="1" spc="-65" dirty="0">
                <a:latin typeface="Times New Roman"/>
                <a:cs typeface="Times New Roman"/>
              </a:rPr>
              <a:t>r</a:t>
            </a:r>
            <a:r>
              <a:rPr sz="2400" b="1" spc="-15" dirty="0">
                <a:latin typeface="Times New Roman"/>
                <a:cs typeface="Times New Roman"/>
              </a:rPr>
              <a:t>e</a:t>
            </a:r>
            <a:r>
              <a:rPr sz="2400" b="1" dirty="0">
                <a:latin typeface="Times New Roman"/>
                <a:cs typeface="Times New Roman"/>
              </a:rPr>
              <a:t>t</a:t>
            </a:r>
            <a:r>
              <a:rPr sz="2400" b="1" spc="-5" dirty="0">
                <a:latin typeface="Times New Roman"/>
                <a:cs typeface="Times New Roman"/>
              </a:rPr>
              <a:t>u</a:t>
            </a:r>
            <a:r>
              <a:rPr sz="2400" b="1" dirty="0">
                <a:latin typeface="Times New Roman"/>
                <a:cs typeface="Times New Roman"/>
              </a:rPr>
              <a:t>rn</a:t>
            </a:r>
            <a:r>
              <a:rPr sz="2400" b="1" spc="-15" dirty="0">
                <a:latin typeface="Times New Roman"/>
                <a:cs typeface="Times New Roman"/>
              </a:rPr>
              <a:t> </a:t>
            </a:r>
            <a:r>
              <a:rPr sz="2400" b="1" dirty="0">
                <a:latin typeface="Times New Roman"/>
                <a:cs typeface="Times New Roman"/>
              </a:rPr>
              <a:t>0</a:t>
            </a:r>
            <a:endParaRPr sz="2400">
              <a:latin typeface="Times New Roman"/>
              <a:cs typeface="Times New Roman"/>
            </a:endParaRPr>
          </a:p>
          <a:p>
            <a:pPr marL="429259">
              <a:lnSpc>
                <a:spcPct val="100000"/>
              </a:lnSpc>
              <a:spcBef>
                <a:spcPts val="475"/>
              </a:spcBef>
            </a:pP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solidFill>
                  <a:srgbClr val="006600"/>
                </a:solidFill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,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]</a:t>
            </a:r>
            <a:r>
              <a:rPr sz="2400" spc="-1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Symbol"/>
                <a:cs typeface="Symbol"/>
              </a:rPr>
              <a:t></a:t>
            </a:r>
            <a:endParaRPr sz="2400">
              <a:latin typeface="Symbol"/>
              <a:cs typeface="Symbol"/>
            </a:endParaRPr>
          </a:p>
          <a:p>
            <a:pPr marL="429259">
              <a:lnSpc>
                <a:spcPct val="100000"/>
              </a:lnSpc>
              <a:spcBef>
                <a:spcPts val="865"/>
              </a:spcBef>
            </a:pPr>
            <a:r>
              <a:rPr sz="2400" b="1" dirty="0">
                <a:latin typeface="Times New Roman"/>
                <a:cs typeface="Times New Roman"/>
              </a:rPr>
              <a:t>f</a:t>
            </a:r>
            <a:r>
              <a:rPr sz="2400" b="1" spc="-65" dirty="0">
                <a:latin typeface="Times New Roman"/>
                <a:cs typeface="Times New Roman"/>
              </a:rPr>
              <a:t>o</a:t>
            </a:r>
            <a:r>
              <a:rPr sz="2400" b="1" spc="-15" dirty="0">
                <a:latin typeface="Times New Roman"/>
                <a:cs typeface="Times New Roman"/>
              </a:rPr>
              <a:t>r 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Symbol"/>
                <a:cs typeface="Symbol"/>
              </a:rPr>
              <a:t>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b="1" dirty="0">
                <a:latin typeface="Times New Roman"/>
                <a:cs typeface="Times New Roman"/>
              </a:rPr>
              <a:t>to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 </a:t>
            </a:r>
            <a:r>
              <a:rPr sz="2400" spc="-15" dirty="0">
                <a:solidFill>
                  <a:srgbClr val="006600"/>
                </a:solidFill>
                <a:latin typeface="Symbol"/>
                <a:cs typeface="Symbol"/>
              </a:rPr>
              <a:t>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b="1" spc="-5" dirty="0"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  <a:p>
            <a:pPr marL="772160">
              <a:lnSpc>
                <a:spcPct val="100000"/>
              </a:lnSpc>
              <a:spcBef>
                <a:spcPts val="865"/>
              </a:spcBef>
            </a:pP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q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5" dirty="0">
                <a:latin typeface="Times New Roman"/>
                <a:cs typeface="Times New Roman"/>
              </a:rPr>
              <a:t> R</a:t>
            </a:r>
            <a:r>
              <a:rPr sz="2400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R</a:t>
            </a:r>
            <a:r>
              <a:rPr sz="2400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i="1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spc="-22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-</a:t>
            </a:r>
            <a:r>
              <a:rPr sz="2400" spc="-15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spc="15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i="1" spc="-15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i="1" spc="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i="1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endParaRPr sz="2400" baseline="-20833">
              <a:latin typeface="Times New Roman"/>
              <a:cs typeface="Times New Roman"/>
            </a:endParaRPr>
          </a:p>
          <a:p>
            <a:pPr marL="772160">
              <a:lnSpc>
                <a:spcPct val="100000"/>
              </a:lnSpc>
              <a:spcBef>
                <a:spcPts val="850"/>
              </a:spcBef>
            </a:pPr>
            <a:r>
              <a:rPr sz="2400" b="1" spc="-5" dirty="0">
                <a:latin typeface="Times New Roman"/>
                <a:cs typeface="Times New Roman"/>
              </a:rPr>
              <a:t>i</a:t>
            </a:r>
            <a:r>
              <a:rPr sz="2400" b="1" spc="-10" dirty="0">
                <a:latin typeface="Times New Roman"/>
                <a:cs typeface="Times New Roman"/>
              </a:rPr>
              <a:t>f</a:t>
            </a:r>
            <a:r>
              <a:rPr sz="2400" b="1" spc="-20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q </a:t>
            </a:r>
            <a:r>
              <a:rPr sz="2400" spc="-15" dirty="0">
                <a:latin typeface="Times New Roman"/>
                <a:cs typeface="Times New Roman"/>
              </a:rPr>
              <a:t>&lt;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b="1" dirty="0">
                <a:latin typeface="Times New Roman"/>
                <a:cs typeface="Times New Roman"/>
              </a:rPr>
              <a:t>t</a:t>
            </a:r>
            <a:r>
              <a:rPr sz="2400" b="1" spc="-5" dirty="0">
                <a:latin typeface="Times New Roman"/>
                <a:cs typeface="Times New Roman"/>
              </a:rPr>
              <a:t>h</a:t>
            </a:r>
            <a:r>
              <a:rPr sz="2400" b="1" dirty="0">
                <a:latin typeface="Times New Roman"/>
                <a:cs typeface="Times New Roman"/>
              </a:rPr>
              <a:t>en</a:t>
            </a:r>
            <a:endParaRPr sz="2400">
              <a:latin typeface="Times New Roman"/>
              <a:cs typeface="Times New Roman"/>
            </a:endParaRPr>
          </a:p>
          <a:p>
            <a:pPr marL="1304290">
              <a:lnSpc>
                <a:spcPct val="100000"/>
              </a:lnSpc>
              <a:spcBef>
                <a:spcPts val="875"/>
              </a:spcBef>
            </a:pP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q</a:t>
            </a:r>
            <a:endParaRPr sz="2400">
              <a:latin typeface="Times New Roman"/>
              <a:cs typeface="Times New Roman"/>
            </a:endParaRPr>
          </a:p>
          <a:p>
            <a:pPr marL="429259">
              <a:lnSpc>
                <a:spcPct val="100000"/>
              </a:lnSpc>
              <a:spcBef>
                <a:spcPts val="850"/>
              </a:spcBef>
            </a:pPr>
            <a:r>
              <a:rPr sz="2400" b="1" spc="-65" dirty="0">
                <a:latin typeface="Times New Roman"/>
                <a:cs typeface="Times New Roman"/>
              </a:rPr>
              <a:t>r</a:t>
            </a:r>
            <a:r>
              <a:rPr sz="2400" b="1" spc="-15" dirty="0">
                <a:latin typeface="Times New Roman"/>
                <a:cs typeface="Times New Roman"/>
              </a:rPr>
              <a:t>e</a:t>
            </a:r>
            <a:r>
              <a:rPr sz="2400" b="1" dirty="0">
                <a:latin typeface="Times New Roman"/>
                <a:cs typeface="Times New Roman"/>
              </a:rPr>
              <a:t>t</a:t>
            </a:r>
            <a:r>
              <a:rPr sz="2400" b="1" spc="-5" dirty="0">
                <a:latin typeface="Times New Roman"/>
                <a:cs typeface="Times New Roman"/>
              </a:rPr>
              <a:t>u</a:t>
            </a:r>
            <a:r>
              <a:rPr sz="2400" b="1" dirty="0">
                <a:latin typeface="Times New Roman"/>
                <a:cs typeface="Times New Roman"/>
              </a:rPr>
              <a:t>rn</a:t>
            </a:r>
            <a:r>
              <a:rPr sz="2400" b="1" spc="-15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]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20752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800" spc="-30" dirty="0"/>
              <a:t>C</a:t>
            </a:r>
            <a:r>
              <a:rPr sz="2800" spc="-10" dirty="0"/>
              <a:t>o</a:t>
            </a:r>
            <a:r>
              <a:rPr sz="2800" spc="-45" dirty="0"/>
              <a:t>m</a:t>
            </a:r>
            <a:r>
              <a:rPr sz="2800" spc="-10" dirty="0"/>
              <a:t>putin</a:t>
            </a:r>
            <a:r>
              <a:rPr sz="2800" spc="-15" dirty="0"/>
              <a:t>g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/>
              <a:t>th</a:t>
            </a:r>
            <a:r>
              <a:rPr sz="2800" spc="-15" dirty="0"/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30" dirty="0"/>
              <a:t>O</a:t>
            </a:r>
            <a:r>
              <a:rPr sz="2800" spc="-10" dirty="0"/>
              <a:t>pti</a:t>
            </a:r>
            <a:r>
              <a:rPr sz="2800" spc="-45" dirty="0"/>
              <a:t>m</a:t>
            </a:r>
            <a:r>
              <a:rPr sz="2800" spc="-25" dirty="0"/>
              <a:t>a</a:t>
            </a:r>
            <a:r>
              <a:rPr sz="2800" spc="-10" dirty="0"/>
              <a:t>l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30" dirty="0"/>
              <a:t>C</a:t>
            </a:r>
            <a:r>
              <a:rPr sz="2800" spc="-10" dirty="0"/>
              <a:t>ost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5" dirty="0"/>
              <a:t>(</a:t>
            </a:r>
            <a:r>
              <a:rPr sz="2800" spc="-30" dirty="0"/>
              <a:t>M</a:t>
            </a:r>
            <a:r>
              <a:rPr sz="2800" spc="-25" dirty="0"/>
              <a:t>a</a:t>
            </a:r>
            <a:r>
              <a:rPr sz="2800" spc="-10" dirty="0"/>
              <a:t>t</a:t>
            </a:r>
            <a:r>
              <a:rPr sz="2800" spc="-5" dirty="0"/>
              <a:t>r</a:t>
            </a:r>
            <a:r>
              <a:rPr sz="2800" spc="-10" dirty="0"/>
              <a:t>i</a:t>
            </a:r>
            <a:r>
              <a:rPr sz="2800" spc="-5" dirty="0"/>
              <a:t>x-</a:t>
            </a:r>
            <a:r>
              <a:rPr sz="2800" spc="-30" dirty="0"/>
              <a:t>C</a:t>
            </a:r>
            <a:r>
              <a:rPr sz="2800" spc="-10" dirty="0"/>
              <a:t>h</a:t>
            </a:r>
            <a:r>
              <a:rPr sz="2800" spc="-25" dirty="0"/>
              <a:t>a</a:t>
            </a:r>
            <a:r>
              <a:rPr sz="2800" spc="-15" dirty="0"/>
              <a:t>in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30" dirty="0"/>
              <a:t>M</a:t>
            </a:r>
            <a:r>
              <a:rPr sz="2800" spc="-10" dirty="0"/>
              <a:t>ultipli</a:t>
            </a:r>
            <a:r>
              <a:rPr sz="2800" spc="-25" dirty="0"/>
              <a:t>ca</a:t>
            </a:r>
            <a:r>
              <a:rPr sz="2800" spc="-10" dirty="0"/>
              <a:t>tion)</a:t>
            </a:r>
            <a:endParaRPr sz="28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533400" y="10668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544088" y="3212594"/>
            <a:ext cx="176530" cy="0"/>
          </a:xfrm>
          <a:custGeom>
            <a:avLst/>
            <a:gdLst/>
            <a:ahLst/>
            <a:cxnLst/>
            <a:rect l="l" t="t" r="r" b="b"/>
            <a:pathLst>
              <a:path w="176529">
                <a:moveTo>
                  <a:pt x="0" y="0"/>
                </a:moveTo>
                <a:lnTo>
                  <a:pt x="176455" y="0"/>
                </a:lnTo>
              </a:path>
            </a:pathLst>
          </a:custGeom>
          <a:ln w="1229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31140" y="1607407"/>
            <a:ext cx="8237855" cy="398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400" spc="-2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1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por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ant</a:t>
            </a:r>
            <a:r>
              <a:rPr sz="2400" spc="-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obs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va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on:</a:t>
            </a:r>
            <a:endParaRPr sz="24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865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spc="-240" dirty="0">
                <a:latin typeface="Times New Roman"/>
                <a:cs typeface="Times New Roman"/>
              </a:rPr>
              <a:t>W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have 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ti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ve</a:t>
            </a:r>
            <a:r>
              <a:rPr sz="2400" spc="-20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y</a:t>
            </a:r>
            <a:r>
              <a:rPr sz="2400" spc="-5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f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w</a:t>
            </a:r>
            <a:r>
              <a:rPr sz="2400" spc="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subpr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ob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endParaRPr sz="2400">
              <a:latin typeface="Times New Roman"/>
              <a:cs typeface="Times New Roman"/>
            </a:endParaRPr>
          </a:p>
          <a:p>
            <a:pPr marL="756285" lvl="1" indent="-286385">
              <a:lnSpc>
                <a:spcPct val="100000"/>
              </a:lnSpc>
              <a:spcBef>
                <a:spcPts val="865"/>
              </a:spcBef>
              <a:buFont typeface="Symbol"/>
              <a:buChar char=""/>
              <a:tabLst>
                <a:tab pos="756920" algn="l"/>
              </a:tabLst>
            </a:pPr>
            <a:r>
              <a:rPr sz="2400" spc="-15" dirty="0">
                <a:latin typeface="Times New Roman"/>
                <a:cs typeface="Times New Roman"/>
              </a:rPr>
              <a:t>one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em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1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eac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cho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ce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nd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spc="-15" dirty="0">
                <a:latin typeface="Times New Roman"/>
                <a:cs typeface="Times New Roman"/>
              </a:rPr>
              <a:t>y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ng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 </a:t>
            </a:r>
            <a:r>
              <a:rPr sz="2400" dirty="0">
                <a:latin typeface="Symbol"/>
                <a:cs typeface="Symbol"/>
              </a:rPr>
              <a:t>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dirty="0">
                <a:latin typeface="Symbol"/>
                <a:cs typeface="Symbol"/>
              </a:rPr>
              <a:t>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 </a:t>
            </a:r>
            <a:r>
              <a:rPr sz="2400" dirty="0">
                <a:latin typeface="Symbol"/>
                <a:cs typeface="Symbol"/>
              </a:rPr>
              <a:t>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  <a:p>
            <a:pPr marL="469900">
              <a:lnSpc>
                <a:spcPts val="2375"/>
              </a:lnSpc>
              <a:spcBef>
                <a:spcPts val="865"/>
              </a:spcBef>
            </a:pPr>
            <a:r>
              <a:rPr sz="2400" spc="-15" dirty="0">
                <a:latin typeface="Symbol"/>
                <a:cs typeface="Symbol"/>
              </a:rPr>
              <a:t>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26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to</a:t>
            </a:r>
            <a:r>
              <a:rPr sz="2400" spc="-10" dirty="0">
                <a:latin typeface="Times New Roman"/>
                <a:cs typeface="Times New Roman"/>
              </a:rPr>
              <a:t>tal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 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latin typeface="Times New Roman"/>
                <a:cs typeface="Times New Roman"/>
              </a:rPr>
              <a:t> (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Symbol"/>
                <a:cs typeface="Symbol"/>
              </a:rPr>
              <a:t>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latin typeface="Times New Roman"/>
                <a:cs typeface="Times New Roman"/>
              </a:rPr>
              <a:t>… 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2 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 </a:t>
            </a:r>
            <a:r>
              <a:rPr sz="2400" spc="-15" dirty="0">
                <a:latin typeface="Symbol"/>
                <a:cs typeface="Symbol"/>
              </a:rPr>
              <a:t>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3450" baseline="36231" dirty="0">
                <a:latin typeface="Times New Roman"/>
                <a:cs typeface="Times New Roman"/>
              </a:rPr>
              <a:t>1</a:t>
            </a:r>
            <a:r>
              <a:rPr sz="3450" spc="89" baseline="36231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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Symbol"/>
                <a:cs typeface="Symbol"/>
              </a:rPr>
              <a:t>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spc="-7" baseline="24305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  <a:endParaRPr sz="2400">
              <a:latin typeface="Times New Roman"/>
              <a:cs typeface="Times New Roman"/>
            </a:endParaRPr>
          </a:p>
          <a:p>
            <a:pPr marL="574675" algn="ctr">
              <a:lnSpc>
                <a:spcPts val="1810"/>
              </a:lnSpc>
            </a:pPr>
            <a:r>
              <a:rPr sz="2300" dirty="0">
                <a:latin typeface="Times New Roman"/>
                <a:cs typeface="Times New Roman"/>
              </a:rPr>
              <a:t>2</a:t>
            </a:r>
            <a:endParaRPr sz="2300">
              <a:latin typeface="Times New Roman"/>
              <a:cs typeface="Times New Roman"/>
            </a:endParaRPr>
          </a:p>
          <a:p>
            <a:pPr marL="355600" indent="-342900">
              <a:lnSpc>
                <a:spcPts val="2435"/>
              </a:lnSpc>
              <a:buFont typeface="Times New Roman"/>
              <a:buChar char="•"/>
              <a:tabLst>
                <a:tab pos="355600" algn="l"/>
              </a:tabLst>
            </a:pPr>
            <a:r>
              <a:rPr sz="2400" spc="-240" dirty="0">
                <a:latin typeface="Times New Roman"/>
                <a:cs typeface="Times New Roman"/>
              </a:rPr>
              <a:t>W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c</a:t>
            </a:r>
            <a:r>
              <a:rPr sz="2400" spc="-15" dirty="0">
                <a:latin typeface="Times New Roman"/>
                <a:cs typeface="Times New Roman"/>
              </a:rPr>
              <a:t>an 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it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ecursive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gor</a:t>
            </a:r>
            <a:r>
              <a:rPr sz="2400" spc="-5" dirty="0">
                <a:latin typeface="Times New Roman"/>
                <a:cs typeface="Times New Roman"/>
              </a:rPr>
              <a:t>it</a:t>
            </a:r>
            <a:r>
              <a:rPr sz="2400" spc="-20" dirty="0">
                <a:latin typeface="Times New Roman"/>
                <a:cs typeface="Times New Roman"/>
              </a:rPr>
              <a:t>hm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ba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d on r</a:t>
            </a:r>
            <a:r>
              <a:rPr sz="2400" spc="-15" dirty="0">
                <a:latin typeface="Times New Roman"/>
                <a:cs typeface="Times New Roman"/>
              </a:rPr>
              <a:t>ec</a:t>
            </a:r>
            <a:r>
              <a:rPr sz="2400" dirty="0">
                <a:latin typeface="Times New Roman"/>
                <a:cs typeface="Times New Roman"/>
              </a:rPr>
              <a:t>urr</a:t>
            </a:r>
            <a:r>
              <a:rPr sz="2400" spc="-15" dirty="0">
                <a:latin typeface="Times New Roman"/>
                <a:cs typeface="Times New Roman"/>
              </a:rPr>
              <a:t>ence</a:t>
            </a:r>
            <a:r>
              <a:rPr sz="2400" dirty="0">
                <a:latin typeface="Times New Roman"/>
                <a:cs typeface="Times New Roman"/>
              </a:rPr>
              <a:t>.</a:t>
            </a:r>
            <a:endParaRPr sz="2400">
              <a:latin typeface="Times New Roman"/>
              <a:cs typeface="Times New Roman"/>
            </a:endParaRPr>
          </a:p>
          <a:p>
            <a:pPr marL="355600" marR="5080" indent="-342900">
              <a:lnSpc>
                <a:spcPct val="110000"/>
              </a:lnSpc>
              <a:spcBef>
                <a:spcPts val="575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spc="-10" dirty="0">
                <a:latin typeface="Times New Roman"/>
                <a:cs typeface="Times New Roman"/>
              </a:rPr>
              <a:t>H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spc="-15" dirty="0">
                <a:latin typeface="Times New Roman"/>
                <a:cs typeface="Times New Roman"/>
              </a:rPr>
              <a:t>eve</a:t>
            </a:r>
            <a:r>
              <a:rPr sz="2400" spc="-95" dirty="0">
                <a:latin typeface="Times New Roman"/>
                <a:cs typeface="Times New Roman"/>
              </a:rPr>
              <a:t>r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15" dirty="0">
                <a:latin typeface="Times New Roman"/>
                <a:cs typeface="Times New Roman"/>
              </a:rPr>
              <a:t> a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40" dirty="0">
                <a:latin typeface="Times New Roman"/>
                <a:cs typeface="Times New Roman"/>
              </a:rPr>
              <a:t>r</a:t>
            </a:r>
            <a:r>
              <a:rPr sz="2400" spc="-10" dirty="0">
                <a:latin typeface="Times New Roman"/>
                <a:cs typeface="Times New Roman"/>
              </a:rPr>
              <a:t>ecursive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gor</a:t>
            </a:r>
            <a:r>
              <a:rPr sz="2400" spc="-5" dirty="0">
                <a:latin typeface="Times New Roman"/>
                <a:cs typeface="Times New Roman"/>
              </a:rPr>
              <a:t>it</a:t>
            </a:r>
            <a:r>
              <a:rPr sz="2400" spc="-20" dirty="0">
                <a:latin typeface="Times New Roman"/>
                <a:cs typeface="Times New Roman"/>
              </a:rPr>
              <a:t>hm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ay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encount</a:t>
            </a:r>
            <a:r>
              <a:rPr sz="2400" spc="-10" dirty="0">
                <a:latin typeface="Times New Roman"/>
                <a:cs typeface="Times New Roman"/>
              </a:rPr>
              <a:t>er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each </a:t>
            </a:r>
            <a:r>
              <a:rPr sz="2400" dirty="0">
                <a:latin typeface="Times New Roman"/>
                <a:cs typeface="Times New Roman"/>
              </a:rPr>
              <a:t>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em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any </a:t>
            </a:r>
            <a:r>
              <a:rPr sz="2400" dirty="0">
                <a:latin typeface="Times New Roman"/>
                <a:cs typeface="Times New Roman"/>
              </a:rPr>
              <a:t>t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es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di</a:t>
            </a:r>
            <a:r>
              <a:rPr sz="2400" spc="-65" dirty="0">
                <a:latin typeface="Times New Roman"/>
                <a:cs typeface="Times New Roman"/>
              </a:rPr>
              <a:t>f</a:t>
            </a:r>
            <a:r>
              <a:rPr sz="2400" spc="-10" dirty="0">
                <a:latin typeface="Times New Roman"/>
                <a:cs typeface="Times New Roman"/>
              </a:rPr>
              <a:t>ferent</a:t>
            </a:r>
            <a:r>
              <a:rPr sz="2400" spc="-15" dirty="0">
                <a:latin typeface="Times New Roman"/>
                <a:cs typeface="Times New Roman"/>
              </a:rPr>
              <a:t> branche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 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0" dirty="0">
                <a:latin typeface="Times New Roman"/>
                <a:cs typeface="Times New Roman"/>
              </a:rPr>
              <a:t>ecursi</a:t>
            </a:r>
            <a:r>
              <a:rPr sz="2400" dirty="0">
                <a:latin typeface="Times New Roman"/>
                <a:cs typeface="Times New Roman"/>
              </a:rPr>
              <a:t>on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ee</a:t>
            </a:r>
            <a:endParaRPr sz="2400">
              <a:latin typeface="Times New Roman"/>
              <a:cs typeface="Times New Roman"/>
            </a:endParaRPr>
          </a:p>
          <a:p>
            <a:pPr marL="355600" marR="18415" indent="-342900">
              <a:lnSpc>
                <a:spcPct val="110000"/>
              </a:lnSpc>
              <a:spcBef>
                <a:spcPts val="575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pr</a:t>
            </a:r>
            <a:r>
              <a:rPr sz="2400" spc="-15" dirty="0">
                <a:latin typeface="Times New Roman"/>
                <a:cs typeface="Times New Roman"/>
              </a:rPr>
              <a:t>ope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60" dirty="0">
                <a:latin typeface="Times New Roman"/>
                <a:cs typeface="Times New Roman"/>
              </a:rPr>
              <a:t>y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ove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app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ng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subpr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ob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s,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s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ec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ond 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por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t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ant f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ea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ure</a:t>
            </a:r>
            <a:r>
              <a:rPr sz="2400" spc="-3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spc="35" dirty="0">
                <a:latin typeface="Times New Roman"/>
                <a:cs typeface="Times New Roman"/>
              </a:rPr>
              <a:t>a</a:t>
            </a:r>
            <a:r>
              <a:rPr sz="2400" spc="-15" dirty="0">
                <a:latin typeface="Times New Roman"/>
                <a:cs typeface="Times New Roman"/>
              </a:rPr>
              <a:t>pp</a:t>
            </a:r>
            <a:r>
              <a:rPr sz="2400" spc="-5" dirty="0">
                <a:latin typeface="Times New Roman"/>
                <a:cs typeface="Times New Roman"/>
              </a:rPr>
              <a:t>li</a:t>
            </a:r>
            <a:r>
              <a:rPr sz="2400" spc="-15" dirty="0">
                <a:latin typeface="Times New Roman"/>
                <a:cs typeface="Times New Roman"/>
              </a:rPr>
              <a:t>cab</a:t>
            </a:r>
            <a:r>
              <a:rPr sz="2400" spc="-5" dirty="0">
                <a:latin typeface="Times New Roman"/>
                <a:cs typeface="Times New Roman"/>
              </a:rPr>
              <a:t>il</a:t>
            </a:r>
            <a:r>
              <a:rPr sz="2400" spc="-20" dirty="0">
                <a:latin typeface="Times New Roman"/>
                <a:cs typeface="Times New Roman"/>
              </a:rPr>
              <a:t>it</a:t>
            </a:r>
            <a:r>
              <a:rPr sz="2400" dirty="0">
                <a:latin typeface="Times New Roman"/>
                <a:cs typeface="Times New Roman"/>
              </a:rPr>
              <a:t>y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dyna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 progr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mm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ng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20752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800" spc="-30" dirty="0"/>
              <a:t>C</a:t>
            </a:r>
            <a:r>
              <a:rPr sz="2800" spc="-10" dirty="0"/>
              <a:t>o</a:t>
            </a:r>
            <a:r>
              <a:rPr sz="2800" spc="-45" dirty="0"/>
              <a:t>m</a:t>
            </a:r>
            <a:r>
              <a:rPr sz="2800" spc="-10" dirty="0"/>
              <a:t>putin</a:t>
            </a:r>
            <a:r>
              <a:rPr sz="2800" spc="-15" dirty="0"/>
              <a:t>g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/>
              <a:t>th</a:t>
            </a:r>
            <a:r>
              <a:rPr sz="2800" spc="-15" dirty="0"/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30" dirty="0"/>
              <a:t>O</a:t>
            </a:r>
            <a:r>
              <a:rPr sz="2800" spc="-10" dirty="0"/>
              <a:t>pti</a:t>
            </a:r>
            <a:r>
              <a:rPr sz="2800" spc="-45" dirty="0"/>
              <a:t>m</a:t>
            </a:r>
            <a:r>
              <a:rPr sz="2800" spc="-25" dirty="0"/>
              <a:t>a</a:t>
            </a:r>
            <a:r>
              <a:rPr sz="2800" spc="-10" dirty="0"/>
              <a:t>l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30" dirty="0"/>
              <a:t>C</a:t>
            </a:r>
            <a:r>
              <a:rPr sz="2800" spc="-10" dirty="0"/>
              <a:t>ost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5" dirty="0"/>
              <a:t>(</a:t>
            </a:r>
            <a:r>
              <a:rPr sz="2800" spc="-30" dirty="0"/>
              <a:t>M</a:t>
            </a:r>
            <a:r>
              <a:rPr sz="2800" spc="-25" dirty="0"/>
              <a:t>a</a:t>
            </a:r>
            <a:r>
              <a:rPr sz="2800" spc="-10" dirty="0"/>
              <a:t>t</a:t>
            </a:r>
            <a:r>
              <a:rPr sz="2800" spc="-5" dirty="0"/>
              <a:t>r</a:t>
            </a:r>
            <a:r>
              <a:rPr sz="2800" spc="-10" dirty="0"/>
              <a:t>i</a:t>
            </a:r>
            <a:r>
              <a:rPr sz="2800" spc="-5" dirty="0"/>
              <a:t>x-</a:t>
            </a:r>
            <a:r>
              <a:rPr sz="2800" spc="-30" dirty="0"/>
              <a:t>C</a:t>
            </a:r>
            <a:r>
              <a:rPr sz="2800" spc="-10" dirty="0"/>
              <a:t>h</a:t>
            </a:r>
            <a:r>
              <a:rPr sz="2800" spc="-25" dirty="0"/>
              <a:t>a</a:t>
            </a:r>
            <a:r>
              <a:rPr sz="2800" spc="-15" dirty="0"/>
              <a:t>in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30" dirty="0"/>
              <a:t>M</a:t>
            </a:r>
            <a:r>
              <a:rPr sz="2800" spc="-10" dirty="0"/>
              <a:t>ultipli</a:t>
            </a:r>
            <a:r>
              <a:rPr sz="2800" spc="-25" dirty="0"/>
              <a:t>ca</a:t>
            </a:r>
            <a:r>
              <a:rPr sz="2800" spc="-10" dirty="0"/>
              <a:t>tion)</a:t>
            </a:r>
            <a:endParaRPr sz="28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03434" y="1607407"/>
            <a:ext cx="8249381" cy="36979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25" dirty="0">
                <a:latin typeface="Times New Roman"/>
                <a:cs typeface="Times New Roman"/>
              </a:rPr>
              <a:t>C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va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op</a:t>
            </a:r>
            <a:r>
              <a:rPr sz="2400" spc="15" dirty="0">
                <a:latin typeface="Times New Roman"/>
                <a:cs typeface="Times New Roman"/>
              </a:rPr>
              <a:t>t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al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a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bo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tt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o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-up 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h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on</a:t>
            </a:r>
          </a:p>
          <a:p>
            <a:pPr marL="756285" indent="-286385">
              <a:lnSpc>
                <a:spcPct val="100000"/>
              </a:lnSpc>
              <a:spcBef>
                <a:spcPts val="865"/>
              </a:spcBef>
              <a:buFont typeface="Symbol"/>
              <a:buChar char=""/>
              <a:tabLst>
                <a:tab pos="756920" algn="l"/>
              </a:tabLst>
            </a:pP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tri</a:t>
            </a:r>
            <a:r>
              <a:rPr sz="2400" spc="-15" dirty="0">
                <a:latin typeface="Times New Roman"/>
                <a:cs typeface="Times New Roman"/>
              </a:rPr>
              <a:t>x</a:t>
            </a:r>
            <a:r>
              <a:rPr sz="2400" spc="-160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6600"/>
                </a:solidFill>
                <a:latin typeface="Times New Roman"/>
                <a:cs typeface="Times New Roman"/>
              </a:rPr>
              <a:t>A</a:t>
            </a:r>
            <a:r>
              <a:rPr sz="2400" i="1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i="1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spc="-284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ha</a:t>
            </a:r>
            <a:r>
              <a:rPr sz="2400" dirty="0">
                <a:latin typeface="Times New Roman"/>
                <a:cs typeface="Times New Roman"/>
              </a:rPr>
              <a:t>s </a:t>
            </a:r>
            <a:r>
              <a:rPr sz="2400" spc="-15" dirty="0">
                <a:latin typeface="Times New Roman"/>
                <a:cs typeface="Times New Roman"/>
              </a:rPr>
              <a:t>d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ns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ons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p</a:t>
            </a:r>
            <a:r>
              <a:rPr sz="2400" i="1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spc="-15" baseline="-20833" dirty="0">
                <a:solidFill>
                  <a:srgbClr val="006600"/>
                </a:solidFill>
                <a:latin typeface="Symbol"/>
                <a:cs typeface="Symbol"/>
              </a:rPr>
              <a:t></a:t>
            </a:r>
            <a:r>
              <a:rPr sz="2400" spc="-15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spc="15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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p</a:t>
            </a:r>
            <a:r>
              <a:rPr sz="2400" i="1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i="1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spc="-300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fo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20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spc="-15" dirty="0">
                <a:latin typeface="Symbol"/>
                <a:cs typeface="Symbol"/>
              </a:rPr>
              <a:t>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400" dirty="0">
                <a:latin typeface="Times New Roman"/>
                <a:cs typeface="Times New Roman"/>
              </a:rPr>
              <a:t>, …,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endParaRPr sz="2400" dirty="0">
              <a:latin typeface="Times New Roman"/>
              <a:cs typeface="Times New Roman"/>
            </a:endParaRPr>
          </a:p>
          <a:p>
            <a:pPr marL="756285" indent="-286385">
              <a:lnSpc>
                <a:spcPct val="100000"/>
              </a:lnSpc>
              <a:spcBef>
                <a:spcPts val="865"/>
              </a:spcBef>
              <a:buFont typeface="Symbol"/>
              <a:buChar char=""/>
              <a:tabLst>
                <a:tab pos="756920" algn="l"/>
              </a:tabLst>
            </a:pP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nput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25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equ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spc="-15" dirty="0">
                <a:latin typeface="Times New Roman"/>
                <a:cs typeface="Times New Roman"/>
              </a:rPr>
              <a:t>nce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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p</a:t>
            </a:r>
            <a:r>
              <a:rPr sz="2400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0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p</a:t>
            </a:r>
            <a:r>
              <a:rPr sz="2400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…,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p</a:t>
            </a:r>
            <a:r>
              <a:rPr sz="2400" i="1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latin typeface="Symbol"/>
                <a:cs typeface="Symbol"/>
              </a:rPr>
              <a:t>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eng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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 </a:t>
            </a:r>
            <a:r>
              <a:rPr sz="2400" spc="-15" dirty="0">
                <a:latin typeface="Times New Roman"/>
                <a:cs typeface="Times New Roman"/>
              </a:rPr>
              <a:t>+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endParaRPr sz="24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8"/>
              </a:spcBef>
              <a:buFont typeface="Symbol"/>
              <a:buChar char=""/>
            </a:pPr>
            <a:endParaRPr sz="40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400" spc="-5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oce</a:t>
            </a:r>
            <a:r>
              <a:rPr sz="2400" dirty="0">
                <a:latin typeface="Times New Roman"/>
                <a:cs typeface="Times New Roman"/>
              </a:rPr>
              <a:t>dur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us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10" dirty="0">
                <a:latin typeface="Times New Roman"/>
                <a:cs typeface="Times New Roman"/>
              </a:rPr>
              <a:t> f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ll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ng</a:t>
            </a:r>
            <a:r>
              <a:rPr sz="2400" spc="-15" dirty="0">
                <a:latin typeface="Times New Roman"/>
                <a:cs typeface="Times New Roman"/>
              </a:rPr>
              <a:t> aux</a:t>
            </a:r>
            <a:r>
              <a:rPr sz="2400" spc="-5" dirty="0">
                <a:latin typeface="Times New Roman"/>
                <a:cs typeface="Times New Roman"/>
              </a:rPr>
              <a:t>ili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ry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ab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endParaRPr sz="2400" dirty="0">
              <a:latin typeface="Times New Roman"/>
              <a:cs typeface="Times New Roman"/>
            </a:endParaRPr>
          </a:p>
          <a:p>
            <a:pPr marL="756285" indent="-286385">
              <a:lnSpc>
                <a:spcPct val="100000"/>
              </a:lnSpc>
              <a:spcBef>
                <a:spcPts val="865"/>
              </a:spcBef>
              <a:buFont typeface="Symbol"/>
              <a:buChar char=""/>
              <a:tabLst>
                <a:tab pos="756920" algn="l"/>
                <a:tab pos="5146675" algn="l"/>
              </a:tabLst>
            </a:pP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…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…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spc="-10" dirty="0">
                <a:latin typeface="Times New Roman"/>
                <a:cs typeface="Times New Roman"/>
              </a:rPr>
              <a:t>]: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15" dirty="0">
                <a:latin typeface="Times New Roman"/>
                <a:cs typeface="Times New Roman"/>
              </a:rPr>
              <a:t>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5" dirty="0">
                <a:latin typeface="Times New Roman"/>
                <a:cs typeface="Times New Roman"/>
              </a:rPr>
              <a:t>to</a:t>
            </a:r>
            <a:r>
              <a:rPr sz="2400" spc="-15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in</a:t>
            </a:r>
            <a:r>
              <a:rPr sz="2400" spc="-15" dirty="0">
                <a:latin typeface="Times New Roman"/>
                <a:cs typeface="Times New Roman"/>
              </a:rPr>
              <a:t>g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th</a:t>
            </a:r>
            <a:r>
              <a:rPr sz="2400" spc="-15" dirty="0">
                <a:latin typeface="Times New Roman"/>
                <a:cs typeface="Times New Roman"/>
              </a:rPr>
              <a:t>e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	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co</a:t>
            </a:r>
            <a:r>
              <a:rPr sz="2400" spc="-5" dirty="0">
                <a:latin typeface="Times New Roman"/>
                <a:cs typeface="Times New Roman"/>
              </a:rPr>
              <a:t>st</a:t>
            </a:r>
            <a:r>
              <a:rPr sz="2400" dirty="0">
                <a:latin typeface="Times New Roman"/>
                <a:cs typeface="Times New Roman"/>
              </a:rPr>
              <a:t>s</a:t>
            </a:r>
          </a:p>
          <a:p>
            <a:pPr marL="756285" marR="5080" indent="-286385">
              <a:lnSpc>
                <a:spcPct val="110000"/>
              </a:lnSpc>
              <a:spcBef>
                <a:spcPts val="575"/>
              </a:spcBef>
              <a:buFont typeface="Symbol"/>
              <a:buChar char=""/>
              <a:tabLst>
                <a:tab pos="756920" algn="l"/>
                <a:tab pos="2685415" algn="l"/>
                <a:tab pos="3646804" algn="l"/>
              </a:tabLst>
            </a:pP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…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…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spc="-10" dirty="0">
                <a:latin typeface="Times New Roman"/>
                <a:cs typeface="Times New Roman"/>
              </a:rPr>
              <a:t>]:</a:t>
            </a:r>
            <a:r>
              <a:rPr sz="2400" dirty="0">
                <a:latin typeface="Times New Roman"/>
                <a:cs typeface="Times New Roman"/>
              </a:rPr>
              <a:t>	r</a:t>
            </a:r>
            <a:r>
              <a:rPr sz="2400" spc="-15" dirty="0">
                <a:latin typeface="Times New Roman"/>
                <a:cs typeface="Times New Roman"/>
              </a:rPr>
              <a:t>ec</a:t>
            </a:r>
            <a:r>
              <a:rPr sz="2400" dirty="0">
                <a:latin typeface="Times New Roman"/>
                <a:cs typeface="Times New Roman"/>
              </a:rPr>
              <a:t>ords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spc="-15" dirty="0">
                <a:latin typeface="Times New Roman"/>
                <a:cs typeface="Times New Roman"/>
              </a:rPr>
              <a:t>h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h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nde</a:t>
            </a:r>
            <a:r>
              <a:rPr sz="2400" dirty="0">
                <a:latin typeface="Times New Roman"/>
                <a:cs typeface="Times New Roman"/>
              </a:rPr>
              <a:t>x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ach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eve</a:t>
            </a:r>
            <a:r>
              <a:rPr sz="2400" dirty="0">
                <a:latin typeface="Times New Roman"/>
                <a:cs typeface="Times New Roman"/>
              </a:rPr>
              <a:t>d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op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al </a:t>
            </a:r>
            <a:r>
              <a:rPr sz="2400" spc="-1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os</a:t>
            </a:r>
            <a:r>
              <a:rPr sz="2400" spc="-10" dirty="0">
                <a:latin typeface="Times New Roman"/>
                <a:cs typeface="Times New Roman"/>
              </a:rPr>
              <a:t>t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ng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	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]</a:t>
            </a:r>
          </a:p>
        </p:txBody>
      </p:sp>
      <p:sp>
        <p:nvSpPr>
          <p:cNvPr id="5" name="object 5"/>
          <p:cNvSpPr/>
          <p:nvPr/>
        </p:nvSpPr>
        <p:spPr>
          <a:xfrm>
            <a:off x="533400" y="10668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99" cy="68579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632204" y="1583436"/>
            <a:ext cx="5574792" cy="123139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379976" y="2162555"/>
            <a:ext cx="79248" cy="7924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676400" y="1600200"/>
            <a:ext cx="5486400" cy="1143000"/>
          </a:xfrm>
          <a:custGeom>
            <a:avLst/>
            <a:gdLst/>
            <a:ahLst/>
            <a:cxnLst/>
            <a:rect l="l" t="t" r="r" b="b"/>
            <a:pathLst>
              <a:path w="5486400" h="1143000">
                <a:moveTo>
                  <a:pt x="0" y="1142999"/>
                </a:moveTo>
                <a:lnTo>
                  <a:pt x="5486399" y="1142999"/>
                </a:lnTo>
                <a:lnTo>
                  <a:pt x="5486399" y="0"/>
                </a:lnTo>
                <a:lnTo>
                  <a:pt x="0" y="0"/>
                </a:lnTo>
                <a:lnTo>
                  <a:pt x="0" y="1142999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676400" y="1600200"/>
            <a:ext cx="5486400" cy="1143000"/>
          </a:xfrm>
          <a:custGeom>
            <a:avLst/>
            <a:gdLst/>
            <a:ahLst/>
            <a:cxnLst/>
            <a:rect l="l" t="t" r="r" b="b"/>
            <a:pathLst>
              <a:path w="5486400" h="1143000">
                <a:moveTo>
                  <a:pt x="0" y="1142999"/>
                </a:moveTo>
                <a:lnTo>
                  <a:pt x="5486399" y="1142999"/>
                </a:lnTo>
                <a:lnTo>
                  <a:pt x="5486399" y="0"/>
                </a:lnTo>
                <a:lnTo>
                  <a:pt x="0" y="0"/>
                </a:lnTo>
                <a:lnTo>
                  <a:pt x="0" y="11429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303434" y="183957"/>
            <a:ext cx="8537130" cy="1007282"/>
          </a:xfrm>
          <a:prstGeom prst="rect">
            <a:avLst/>
          </a:prstGeom>
        </p:spPr>
        <p:txBody>
          <a:bodyPr vert="horz" wrap="square" lIns="0" tIns="326980" rIns="0" bIns="0" rtlCol="0">
            <a:spAutoFit/>
          </a:bodyPr>
          <a:lstStyle/>
          <a:p>
            <a:pPr marL="397510">
              <a:lnSpc>
                <a:spcPct val="100000"/>
              </a:lnSpc>
            </a:pPr>
            <a:r>
              <a:rPr sz="4400" spc="-25" dirty="0">
                <a:solidFill>
                  <a:srgbClr val="424456"/>
                </a:solidFill>
              </a:rPr>
              <a:t>Bo</a:t>
            </a:r>
            <a:r>
              <a:rPr sz="4400" spc="-15" dirty="0">
                <a:solidFill>
                  <a:srgbClr val="424456"/>
                </a:solidFill>
              </a:rPr>
              <a:t>tt</a:t>
            </a:r>
            <a:r>
              <a:rPr sz="4400" spc="-20" dirty="0">
                <a:solidFill>
                  <a:srgbClr val="424456"/>
                </a:solidFill>
              </a:rPr>
              <a:t>o</a:t>
            </a:r>
            <a:r>
              <a:rPr sz="4400" spc="-40" dirty="0">
                <a:solidFill>
                  <a:srgbClr val="424456"/>
                </a:solidFill>
              </a:rPr>
              <a:t>m</a:t>
            </a:r>
            <a:r>
              <a:rPr sz="4400" dirty="0">
                <a:solidFill>
                  <a:srgbClr val="424456"/>
                </a:solidFill>
              </a:rPr>
              <a:t>-up </a:t>
            </a:r>
            <a:r>
              <a:rPr sz="4400" spc="-25" dirty="0">
                <a:solidFill>
                  <a:srgbClr val="424456"/>
                </a:solidFill>
              </a:rPr>
              <a:t>c</a:t>
            </a:r>
            <a:r>
              <a:rPr sz="4400" spc="-20" dirty="0">
                <a:solidFill>
                  <a:srgbClr val="424456"/>
                </a:solidFill>
              </a:rPr>
              <a:t>o</a:t>
            </a:r>
            <a:r>
              <a:rPr sz="4400" spc="-35" dirty="0">
                <a:solidFill>
                  <a:srgbClr val="424456"/>
                </a:solidFill>
              </a:rPr>
              <a:t>m</a:t>
            </a:r>
            <a:r>
              <a:rPr sz="4400" spc="-20" dirty="0">
                <a:solidFill>
                  <a:srgbClr val="424456"/>
                </a:solidFill>
              </a:rPr>
              <a:t>putati</a:t>
            </a:r>
            <a:r>
              <a:rPr sz="4400" dirty="0">
                <a:solidFill>
                  <a:srgbClr val="424456"/>
                </a:solidFill>
              </a:rPr>
              <a:t>on</a:t>
            </a:r>
            <a:endParaRPr sz="4400" dirty="0"/>
          </a:p>
        </p:txBody>
      </p:sp>
      <p:sp>
        <p:nvSpPr>
          <p:cNvPr id="13" name="object 13"/>
          <p:cNvSpPr/>
          <p:nvPr/>
        </p:nvSpPr>
        <p:spPr>
          <a:xfrm>
            <a:off x="2057400" y="1752600"/>
            <a:ext cx="4746193" cy="809244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840740" y="3358484"/>
            <a:ext cx="7284084" cy="28648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indent="76200">
              <a:lnSpc>
                <a:spcPct val="100000"/>
              </a:lnSpc>
            </a:pPr>
            <a:r>
              <a:rPr sz="2800" spc="-10" dirty="0" smtClean="0">
                <a:latin typeface="Times New Roman"/>
                <a:cs typeface="Times New Roman"/>
              </a:rPr>
              <a:t>H</a:t>
            </a:r>
            <a:r>
              <a:rPr sz="2800" dirty="0" smtClean="0">
                <a:latin typeface="Times New Roman"/>
                <a:cs typeface="Times New Roman"/>
              </a:rPr>
              <a:t>ow</a:t>
            </a:r>
            <a:r>
              <a:rPr sz="2800" spc="5" dirty="0" smtClean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t</a:t>
            </a:r>
            <a:r>
              <a:rPr sz="2800" dirty="0">
                <a:latin typeface="Times New Roman"/>
                <a:cs typeface="Times New Roman"/>
              </a:rPr>
              <a:t>o</a:t>
            </a:r>
            <a:r>
              <a:rPr sz="2800" spc="-15" dirty="0">
                <a:latin typeface="Times New Roman"/>
                <a:cs typeface="Times New Roman"/>
              </a:rPr>
              <a:t> c</a:t>
            </a:r>
            <a:r>
              <a:rPr sz="2800" dirty="0">
                <a:latin typeface="Times New Roman"/>
                <a:cs typeface="Times New Roman"/>
              </a:rPr>
              <a:t>hoos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t</a:t>
            </a:r>
            <a:r>
              <a:rPr sz="2800" spc="-15" dirty="0">
                <a:latin typeface="Times New Roman"/>
                <a:cs typeface="Times New Roman"/>
              </a:rPr>
              <a:t>he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or</a:t>
            </a:r>
            <a:r>
              <a:rPr sz="2800" spc="-15" dirty="0">
                <a:latin typeface="Times New Roman"/>
                <a:cs typeface="Times New Roman"/>
              </a:rPr>
              <a:t>de</a:t>
            </a:r>
            <a:r>
              <a:rPr sz="2800" dirty="0">
                <a:latin typeface="Times New Roman"/>
                <a:cs typeface="Times New Roman"/>
              </a:rPr>
              <a:t>r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i</a:t>
            </a:r>
            <a:r>
              <a:rPr sz="2800" dirty="0">
                <a:latin typeface="Times New Roman"/>
                <a:cs typeface="Times New Roman"/>
              </a:rPr>
              <a:t>n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w</a:t>
            </a:r>
            <a:r>
              <a:rPr sz="2800" spc="-15" dirty="0">
                <a:latin typeface="Times New Roman"/>
                <a:cs typeface="Times New Roman"/>
              </a:rPr>
              <a:t>h</a:t>
            </a:r>
            <a:r>
              <a:rPr sz="2800" spc="-5" dirty="0">
                <a:latin typeface="Times New Roman"/>
                <a:cs typeface="Times New Roman"/>
              </a:rPr>
              <a:t>i</a:t>
            </a:r>
            <a:r>
              <a:rPr sz="2800" spc="-15" dirty="0">
                <a:latin typeface="Times New Roman"/>
                <a:cs typeface="Times New Roman"/>
              </a:rPr>
              <a:t>c</a:t>
            </a:r>
            <a:r>
              <a:rPr sz="2800" dirty="0">
                <a:latin typeface="Times New Roman"/>
                <a:cs typeface="Times New Roman"/>
              </a:rPr>
              <a:t>h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w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pr</a:t>
            </a:r>
            <a:r>
              <a:rPr sz="2800" spc="-15" dirty="0">
                <a:latin typeface="Times New Roman"/>
                <a:cs typeface="Times New Roman"/>
              </a:rPr>
              <a:t>oce</a:t>
            </a:r>
            <a:r>
              <a:rPr sz="2800" dirty="0">
                <a:latin typeface="Times New Roman"/>
                <a:cs typeface="Times New Roman"/>
              </a:rPr>
              <a:t>ss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8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ij</a:t>
            </a:r>
            <a:r>
              <a:rPr sz="28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27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va</a:t>
            </a:r>
            <a:r>
              <a:rPr sz="2800" spc="-5" dirty="0">
                <a:latin typeface="Times New Roman"/>
                <a:cs typeface="Times New Roman"/>
              </a:rPr>
              <a:t>l</a:t>
            </a:r>
            <a:r>
              <a:rPr sz="2800" spc="-15" dirty="0">
                <a:latin typeface="Times New Roman"/>
                <a:cs typeface="Times New Roman"/>
              </a:rPr>
              <a:t>ue</a:t>
            </a:r>
            <a:r>
              <a:rPr sz="2800" dirty="0">
                <a:latin typeface="Times New Roman"/>
                <a:cs typeface="Times New Roman"/>
              </a:rPr>
              <a:t>s?</a:t>
            </a:r>
          </a:p>
          <a:p>
            <a:pPr>
              <a:lnSpc>
                <a:spcPct val="100000"/>
              </a:lnSpc>
            </a:pPr>
            <a:endParaRPr sz="3200" dirty="0">
              <a:latin typeface="Times New Roman"/>
              <a:cs typeface="Times New Roman"/>
            </a:endParaRPr>
          </a:p>
          <a:p>
            <a:pPr marL="12700" marR="5080">
              <a:lnSpc>
                <a:spcPct val="100000"/>
              </a:lnSpc>
              <a:spcBef>
                <a:spcPts val="1700"/>
              </a:spcBef>
            </a:pPr>
            <a:r>
              <a:rPr sz="2800" spc="-25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f</a:t>
            </a:r>
            <a:r>
              <a:rPr sz="2800" dirty="0">
                <a:latin typeface="Times New Roman"/>
                <a:cs typeface="Times New Roman"/>
              </a:rPr>
              <a:t>or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co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pu</a:t>
            </a:r>
            <a:r>
              <a:rPr sz="2800" spc="-5" dirty="0">
                <a:latin typeface="Times New Roman"/>
                <a:cs typeface="Times New Roman"/>
              </a:rPr>
              <a:t>ti</a:t>
            </a:r>
            <a:r>
              <a:rPr sz="2800" dirty="0">
                <a:latin typeface="Times New Roman"/>
                <a:cs typeface="Times New Roman"/>
              </a:rPr>
              <a:t>ng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8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ij</a:t>
            </a:r>
            <a:r>
              <a:rPr sz="2800" dirty="0">
                <a:latin typeface="Times New Roman"/>
                <a:cs typeface="Times New Roman"/>
              </a:rPr>
              <a:t>,</a:t>
            </a:r>
            <a:r>
              <a:rPr sz="2800" spc="2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w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h</a:t>
            </a:r>
            <a:r>
              <a:rPr sz="2800" spc="-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ve </a:t>
            </a:r>
            <a:r>
              <a:rPr sz="2800" spc="0" dirty="0">
                <a:latin typeface="Times New Roman"/>
                <a:cs typeface="Times New Roman"/>
              </a:rPr>
              <a:t>t</a:t>
            </a:r>
            <a:r>
              <a:rPr sz="2800" dirty="0">
                <a:latin typeface="Times New Roman"/>
                <a:cs typeface="Times New Roman"/>
              </a:rPr>
              <a:t>o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ake </a:t>
            </a:r>
            <a:r>
              <a:rPr sz="2800" spc="10" dirty="0">
                <a:latin typeface="Times New Roman"/>
                <a:cs typeface="Times New Roman"/>
              </a:rPr>
              <a:t>s</a:t>
            </a:r>
            <a:r>
              <a:rPr sz="2800" spc="-15" dirty="0">
                <a:latin typeface="Times New Roman"/>
                <a:cs typeface="Times New Roman"/>
              </a:rPr>
              <a:t>ure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t</a:t>
            </a:r>
            <a:r>
              <a:rPr sz="2800" spc="-10" dirty="0">
                <a:latin typeface="Times New Roman"/>
                <a:cs typeface="Times New Roman"/>
              </a:rPr>
              <a:t>hat</a:t>
            </a:r>
            <a:r>
              <a:rPr sz="2800" spc="-2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t</a:t>
            </a:r>
            <a:r>
              <a:rPr sz="2800" spc="-15" dirty="0">
                <a:latin typeface="Times New Roman"/>
                <a:cs typeface="Times New Roman"/>
              </a:rPr>
              <a:t>he va</a:t>
            </a:r>
            <a:r>
              <a:rPr sz="2800" spc="-5" dirty="0">
                <a:latin typeface="Times New Roman"/>
                <a:cs typeface="Times New Roman"/>
              </a:rPr>
              <a:t>l</a:t>
            </a:r>
            <a:r>
              <a:rPr sz="2800" spc="-15" dirty="0">
                <a:latin typeface="Times New Roman"/>
                <a:cs typeface="Times New Roman"/>
              </a:rPr>
              <a:t>ue</a:t>
            </a:r>
            <a:r>
              <a:rPr sz="2800" dirty="0">
                <a:latin typeface="Times New Roman"/>
                <a:cs typeface="Times New Roman"/>
              </a:rPr>
              <a:t>s </a:t>
            </a:r>
            <a:r>
              <a:rPr sz="2800" spc="-10" dirty="0">
                <a:latin typeface="Times New Roman"/>
                <a:cs typeface="Times New Roman"/>
              </a:rPr>
              <a:t>fo</a:t>
            </a:r>
            <a:r>
              <a:rPr sz="2800" dirty="0">
                <a:latin typeface="Times New Roman"/>
                <a:cs typeface="Times New Roman"/>
              </a:rPr>
              <a:t>r </a:t>
            </a:r>
            <a:r>
              <a:rPr sz="28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8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ik</a:t>
            </a:r>
            <a:r>
              <a:rPr sz="28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254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a</a:t>
            </a:r>
            <a:r>
              <a:rPr sz="2800" dirty="0">
                <a:latin typeface="Times New Roman"/>
                <a:cs typeface="Times New Roman"/>
              </a:rPr>
              <a:t>nd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8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8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8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8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8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8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27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have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bee</a:t>
            </a:r>
            <a:r>
              <a:rPr sz="2800" dirty="0">
                <a:latin typeface="Times New Roman"/>
                <a:cs typeface="Times New Roman"/>
              </a:rPr>
              <a:t>n</a:t>
            </a:r>
            <a:r>
              <a:rPr sz="2800" spc="-15" dirty="0">
                <a:latin typeface="Times New Roman"/>
                <a:cs typeface="Times New Roman"/>
              </a:rPr>
              <a:t> co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pu</a:t>
            </a:r>
            <a:r>
              <a:rPr sz="2800" spc="-5" dirty="0">
                <a:latin typeface="Times New Roman"/>
                <a:cs typeface="Times New Roman"/>
              </a:rPr>
              <a:t>t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dirty="0">
                <a:latin typeface="Times New Roman"/>
                <a:cs typeface="Times New Roman"/>
              </a:rPr>
              <a:t>d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f</a:t>
            </a:r>
            <a:r>
              <a:rPr sz="2800" dirty="0">
                <a:latin typeface="Times New Roman"/>
                <a:cs typeface="Times New Roman"/>
              </a:rPr>
              <a:t>or</a:t>
            </a:r>
            <a:r>
              <a:rPr sz="2800" spc="1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l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20" dirty="0"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800" dirty="0">
                <a:latin typeface="Times New Roman"/>
                <a:cs typeface="Times New Roman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507480" y="2193035"/>
            <a:ext cx="2311907" cy="283159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24571" y="3572255"/>
            <a:ext cx="79248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553200" y="2212848"/>
            <a:ext cx="2222500" cy="2740660"/>
          </a:xfrm>
          <a:custGeom>
            <a:avLst/>
            <a:gdLst/>
            <a:ahLst/>
            <a:cxnLst/>
            <a:rect l="l" t="t" r="r" b="b"/>
            <a:pathLst>
              <a:path w="2222500" h="2740660">
                <a:moveTo>
                  <a:pt x="894825" y="24383"/>
                </a:moveTo>
                <a:lnTo>
                  <a:pt x="881609" y="24383"/>
                </a:lnTo>
                <a:lnTo>
                  <a:pt x="869437" y="30479"/>
                </a:lnTo>
                <a:lnTo>
                  <a:pt x="838075" y="54863"/>
                </a:lnTo>
                <a:lnTo>
                  <a:pt x="820351" y="79247"/>
                </a:lnTo>
                <a:lnTo>
                  <a:pt x="812112" y="88391"/>
                </a:lnTo>
                <a:lnTo>
                  <a:pt x="804140" y="97535"/>
                </a:lnTo>
                <a:lnTo>
                  <a:pt x="796324" y="106679"/>
                </a:lnTo>
                <a:lnTo>
                  <a:pt x="785943" y="115823"/>
                </a:lnTo>
                <a:lnTo>
                  <a:pt x="776994" y="121919"/>
                </a:lnTo>
                <a:lnTo>
                  <a:pt x="769304" y="128015"/>
                </a:lnTo>
                <a:lnTo>
                  <a:pt x="762696" y="131063"/>
                </a:lnTo>
                <a:lnTo>
                  <a:pt x="756998" y="137159"/>
                </a:lnTo>
                <a:lnTo>
                  <a:pt x="752035" y="140207"/>
                </a:lnTo>
                <a:lnTo>
                  <a:pt x="747632" y="146303"/>
                </a:lnTo>
                <a:lnTo>
                  <a:pt x="743616" y="149351"/>
                </a:lnTo>
                <a:lnTo>
                  <a:pt x="739811" y="155447"/>
                </a:lnTo>
                <a:lnTo>
                  <a:pt x="736044" y="158495"/>
                </a:lnTo>
                <a:lnTo>
                  <a:pt x="732140" y="164591"/>
                </a:lnTo>
                <a:lnTo>
                  <a:pt x="727924" y="170687"/>
                </a:lnTo>
                <a:lnTo>
                  <a:pt x="723223" y="179831"/>
                </a:lnTo>
                <a:lnTo>
                  <a:pt x="717863" y="188975"/>
                </a:lnTo>
                <a:lnTo>
                  <a:pt x="704464" y="213359"/>
                </a:lnTo>
                <a:lnTo>
                  <a:pt x="696078" y="225551"/>
                </a:lnTo>
                <a:lnTo>
                  <a:pt x="687772" y="240791"/>
                </a:lnTo>
                <a:lnTo>
                  <a:pt x="679717" y="252983"/>
                </a:lnTo>
                <a:lnTo>
                  <a:pt x="664865" y="274319"/>
                </a:lnTo>
                <a:lnTo>
                  <a:pt x="658319" y="283463"/>
                </a:lnTo>
                <a:lnTo>
                  <a:pt x="652527" y="292607"/>
                </a:lnTo>
                <a:lnTo>
                  <a:pt x="647615" y="304799"/>
                </a:lnTo>
                <a:lnTo>
                  <a:pt x="643710" y="313943"/>
                </a:lnTo>
                <a:lnTo>
                  <a:pt x="640399" y="326135"/>
                </a:lnTo>
                <a:lnTo>
                  <a:pt x="637849" y="335279"/>
                </a:lnTo>
                <a:lnTo>
                  <a:pt x="635941" y="341375"/>
                </a:lnTo>
                <a:lnTo>
                  <a:pt x="634557" y="344423"/>
                </a:lnTo>
                <a:lnTo>
                  <a:pt x="633577" y="350519"/>
                </a:lnTo>
                <a:lnTo>
                  <a:pt x="632883" y="350519"/>
                </a:lnTo>
                <a:lnTo>
                  <a:pt x="632356" y="353567"/>
                </a:lnTo>
                <a:lnTo>
                  <a:pt x="631329" y="353567"/>
                </a:lnTo>
                <a:lnTo>
                  <a:pt x="630592" y="356615"/>
                </a:lnTo>
                <a:lnTo>
                  <a:pt x="629547" y="356615"/>
                </a:lnTo>
                <a:lnTo>
                  <a:pt x="628075" y="359663"/>
                </a:lnTo>
                <a:lnTo>
                  <a:pt x="626059" y="362711"/>
                </a:lnTo>
                <a:lnTo>
                  <a:pt x="623379" y="365759"/>
                </a:lnTo>
                <a:lnTo>
                  <a:pt x="619916" y="371855"/>
                </a:lnTo>
                <a:lnTo>
                  <a:pt x="615552" y="380999"/>
                </a:lnTo>
                <a:lnTo>
                  <a:pt x="610168" y="390143"/>
                </a:lnTo>
                <a:lnTo>
                  <a:pt x="604630" y="402335"/>
                </a:lnTo>
                <a:lnTo>
                  <a:pt x="599847" y="414527"/>
                </a:lnTo>
                <a:lnTo>
                  <a:pt x="595168" y="426719"/>
                </a:lnTo>
                <a:lnTo>
                  <a:pt x="589942" y="435863"/>
                </a:lnTo>
                <a:lnTo>
                  <a:pt x="563833" y="469391"/>
                </a:lnTo>
                <a:lnTo>
                  <a:pt x="527129" y="499871"/>
                </a:lnTo>
                <a:lnTo>
                  <a:pt x="519493" y="515111"/>
                </a:lnTo>
                <a:lnTo>
                  <a:pt x="510728" y="536447"/>
                </a:lnTo>
                <a:lnTo>
                  <a:pt x="503869" y="551687"/>
                </a:lnTo>
                <a:lnTo>
                  <a:pt x="496963" y="560831"/>
                </a:lnTo>
                <a:lnTo>
                  <a:pt x="490674" y="573023"/>
                </a:lnTo>
                <a:lnTo>
                  <a:pt x="485669" y="582167"/>
                </a:lnTo>
                <a:lnTo>
                  <a:pt x="481938" y="594359"/>
                </a:lnTo>
                <a:lnTo>
                  <a:pt x="479526" y="606551"/>
                </a:lnTo>
                <a:lnTo>
                  <a:pt x="477430" y="618743"/>
                </a:lnTo>
                <a:lnTo>
                  <a:pt x="474647" y="630935"/>
                </a:lnTo>
                <a:lnTo>
                  <a:pt x="470394" y="643127"/>
                </a:lnTo>
                <a:lnTo>
                  <a:pt x="466793" y="655319"/>
                </a:lnTo>
                <a:lnTo>
                  <a:pt x="463767" y="661415"/>
                </a:lnTo>
                <a:lnTo>
                  <a:pt x="461243" y="667511"/>
                </a:lnTo>
                <a:lnTo>
                  <a:pt x="459146" y="673607"/>
                </a:lnTo>
                <a:lnTo>
                  <a:pt x="457401" y="676655"/>
                </a:lnTo>
                <a:lnTo>
                  <a:pt x="455933" y="679703"/>
                </a:lnTo>
                <a:lnTo>
                  <a:pt x="454668" y="682751"/>
                </a:lnTo>
                <a:lnTo>
                  <a:pt x="451339" y="682751"/>
                </a:lnTo>
                <a:lnTo>
                  <a:pt x="450136" y="685799"/>
                </a:lnTo>
                <a:lnTo>
                  <a:pt x="448762" y="685799"/>
                </a:lnTo>
                <a:lnTo>
                  <a:pt x="447142" y="688847"/>
                </a:lnTo>
                <a:lnTo>
                  <a:pt x="445200" y="688847"/>
                </a:lnTo>
                <a:lnTo>
                  <a:pt x="442863" y="694943"/>
                </a:lnTo>
                <a:lnTo>
                  <a:pt x="440056" y="697991"/>
                </a:lnTo>
                <a:lnTo>
                  <a:pt x="436703" y="704087"/>
                </a:lnTo>
                <a:lnTo>
                  <a:pt x="432731" y="713231"/>
                </a:lnTo>
                <a:lnTo>
                  <a:pt x="425790" y="728471"/>
                </a:lnTo>
                <a:lnTo>
                  <a:pt x="420121" y="743711"/>
                </a:lnTo>
                <a:lnTo>
                  <a:pt x="415599" y="752855"/>
                </a:lnTo>
                <a:lnTo>
                  <a:pt x="412103" y="761999"/>
                </a:lnTo>
                <a:lnTo>
                  <a:pt x="409508" y="768095"/>
                </a:lnTo>
                <a:lnTo>
                  <a:pt x="407692" y="774191"/>
                </a:lnTo>
                <a:lnTo>
                  <a:pt x="406530" y="777239"/>
                </a:lnTo>
                <a:lnTo>
                  <a:pt x="405899" y="780287"/>
                </a:lnTo>
                <a:lnTo>
                  <a:pt x="405677" y="780287"/>
                </a:lnTo>
                <a:lnTo>
                  <a:pt x="405739" y="783335"/>
                </a:lnTo>
                <a:lnTo>
                  <a:pt x="406223" y="783335"/>
                </a:lnTo>
                <a:lnTo>
                  <a:pt x="406399" y="786383"/>
                </a:lnTo>
                <a:lnTo>
                  <a:pt x="405999" y="789431"/>
                </a:lnTo>
                <a:lnTo>
                  <a:pt x="405178" y="792479"/>
                </a:lnTo>
                <a:lnTo>
                  <a:pt x="403778" y="798575"/>
                </a:lnTo>
                <a:lnTo>
                  <a:pt x="401675" y="804671"/>
                </a:lnTo>
                <a:lnTo>
                  <a:pt x="398746" y="813815"/>
                </a:lnTo>
                <a:lnTo>
                  <a:pt x="394868" y="822959"/>
                </a:lnTo>
                <a:lnTo>
                  <a:pt x="389875" y="835151"/>
                </a:lnTo>
                <a:lnTo>
                  <a:pt x="373902" y="871727"/>
                </a:lnTo>
                <a:lnTo>
                  <a:pt x="366286" y="908303"/>
                </a:lnTo>
                <a:lnTo>
                  <a:pt x="363419" y="920495"/>
                </a:lnTo>
                <a:lnTo>
                  <a:pt x="355944" y="932687"/>
                </a:lnTo>
                <a:lnTo>
                  <a:pt x="347683" y="941831"/>
                </a:lnTo>
                <a:lnTo>
                  <a:pt x="339153" y="950975"/>
                </a:lnTo>
                <a:lnTo>
                  <a:pt x="330874" y="960119"/>
                </a:lnTo>
                <a:lnTo>
                  <a:pt x="304586" y="1039367"/>
                </a:lnTo>
                <a:lnTo>
                  <a:pt x="301124" y="1051559"/>
                </a:lnTo>
                <a:lnTo>
                  <a:pt x="297672" y="1063751"/>
                </a:lnTo>
                <a:lnTo>
                  <a:pt x="293847" y="1075943"/>
                </a:lnTo>
                <a:lnTo>
                  <a:pt x="289316" y="1088135"/>
                </a:lnTo>
                <a:lnTo>
                  <a:pt x="284716" y="1100327"/>
                </a:lnTo>
                <a:lnTo>
                  <a:pt x="280219" y="1112519"/>
                </a:lnTo>
                <a:lnTo>
                  <a:pt x="269136" y="1149095"/>
                </a:lnTo>
                <a:lnTo>
                  <a:pt x="265390" y="1176527"/>
                </a:lnTo>
                <a:lnTo>
                  <a:pt x="263632" y="1188719"/>
                </a:lnTo>
                <a:lnTo>
                  <a:pt x="261213" y="1197863"/>
                </a:lnTo>
                <a:lnTo>
                  <a:pt x="255461" y="1213103"/>
                </a:lnTo>
                <a:lnTo>
                  <a:pt x="248755" y="1222247"/>
                </a:lnTo>
                <a:lnTo>
                  <a:pt x="242155" y="1234439"/>
                </a:lnTo>
                <a:lnTo>
                  <a:pt x="235836" y="1246631"/>
                </a:lnTo>
                <a:lnTo>
                  <a:pt x="230643" y="1261871"/>
                </a:lnTo>
                <a:lnTo>
                  <a:pt x="226268" y="1274063"/>
                </a:lnTo>
                <a:lnTo>
                  <a:pt x="218733" y="1295399"/>
                </a:lnTo>
                <a:lnTo>
                  <a:pt x="214957" y="1304543"/>
                </a:lnTo>
                <a:lnTo>
                  <a:pt x="209810" y="1316735"/>
                </a:lnTo>
                <a:lnTo>
                  <a:pt x="204436" y="1328927"/>
                </a:lnTo>
                <a:lnTo>
                  <a:pt x="199108" y="1341119"/>
                </a:lnTo>
                <a:lnTo>
                  <a:pt x="194098" y="1350263"/>
                </a:lnTo>
                <a:lnTo>
                  <a:pt x="189304" y="1365503"/>
                </a:lnTo>
                <a:lnTo>
                  <a:pt x="185838" y="1377695"/>
                </a:lnTo>
                <a:lnTo>
                  <a:pt x="182706" y="1389887"/>
                </a:lnTo>
                <a:lnTo>
                  <a:pt x="177210" y="1402079"/>
                </a:lnTo>
                <a:lnTo>
                  <a:pt x="171680" y="1414271"/>
                </a:lnTo>
                <a:lnTo>
                  <a:pt x="166390" y="1426463"/>
                </a:lnTo>
                <a:lnTo>
                  <a:pt x="161615" y="1435607"/>
                </a:lnTo>
                <a:lnTo>
                  <a:pt x="156958" y="1450847"/>
                </a:lnTo>
                <a:lnTo>
                  <a:pt x="153726" y="1466087"/>
                </a:lnTo>
                <a:lnTo>
                  <a:pt x="151300" y="1475231"/>
                </a:lnTo>
                <a:lnTo>
                  <a:pt x="149062" y="1487423"/>
                </a:lnTo>
                <a:lnTo>
                  <a:pt x="144613" y="1502663"/>
                </a:lnTo>
                <a:lnTo>
                  <a:pt x="140072" y="1514855"/>
                </a:lnTo>
                <a:lnTo>
                  <a:pt x="135603" y="1527047"/>
                </a:lnTo>
                <a:lnTo>
                  <a:pt x="131372" y="1539239"/>
                </a:lnTo>
                <a:lnTo>
                  <a:pt x="127541" y="1548383"/>
                </a:lnTo>
                <a:lnTo>
                  <a:pt x="124276" y="1560575"/>
                </a:lnTo>
                <a:lnTo>
                  <a:pt x="121372" y="1572767"/>
                </a:lnTo>
                <a:lnTo>
                  <a:pt x="119101" y="1584959"/>
                </a:lnTo>
                <a:lnTo>
                  <a:pt x="117169" y="1597151"/>
                </a:lnTo>
                <a:lnTo>
                  <a:pt x="115286" y="1609343"/>
                </a:lnTo>
                <a:lnTo>
                  <a:pt x="113160" y="1621535"/>
                </a:lnTo>
                <a:lnTo>
                  <a:pt x="110415" y="1636775"/>
                </a:lnTo>
                <a:lnTo>
                  <a:pt x="107545" y="1648967"/>
                </a:lnTo>
                <a:lnTo>
                  <a:pt x="104715" y="1661159"/>
                </a:lnTo>
                <a:lnTo>
                  <a:pt x="102091" y="1673351"/>
                </a:lnTo>
                <a:lnTo>
                  <a:pt x="99758" y="1685543"/>
                </a:lnTo>
                <a:lnTo>
                  <a:pt x="97854" y="1697735"/>
                </a:lnTo>
                <a:lnTo>
                  <a:pt x="96032" y="1709927"/>
                </a:lnTo>
                <a:lnTo>
                  <a:pt x="93944" y="1722119"/>
                </a:lnTo>
                <a:lnTo>
                  <a:pt x="91242" y="1734311"/>
                </a:lnTo>
                <a:lnTo>
                  <a:pt x="86599" y="1746503"/>
                </a:lnTo>
                <a:lnTo>
                  <a:pt x="81183" y="1758695"/>
                </a:lnTo>
                <a:lnTo>
                  <a:pt x="75614" y="1770887"/>
                </a:lnTo>
                <a:lnTo>
                  <a:pt x="70513" y="1783079"/>
                </a:lnTo>
                <a:lnTo>
                  <a:pt x="65962" y="1795271"/>
                </a:lnTo>
                <a:lnTo>
                  <a:pt x="62445" y="1807463"/>
                </a:lnTo>
                <a:lnTo>
                  <a:pt x="59836" y="1816607"/>
                </a:lnTo>
                <a:lnTo>
                  <a:pt x="58012" y="1822703"/>
                </a:lnTo>
                <a:lnTo>
                  <a:pt x="56847" y="1828799"/>
                </a:lnTo>
                <a:lnTo>
                  <a:pt x="56217" y="1831847"/>
                </a:lnTo>
                <a:lnTo>
                  <a:pt x="55999" y="1834895"/>
                </a:lnTo>
                <a:lnTo>
                  <a:pt x="56066" y="1837943"/>
                </a:lnTo>
                <a:lnTo>
                  <a:pt x="56739" y="1837943"/>
                </a:lnTo>
                <a:lnTo>
                  <a:pt x="56706" y="1840991"/>
                </a:lnTo>
                <a:lnTo>
                  <a:pt x="55505" y="1840991"/>
                </a:lnTo>
                <a:lnTo>
                  <a:pt x="54088" y="1844039"/>
                </a:lnTo>
                <a:lnTo>
                  <a:pt x="49000" y="1853183"/>
                </a:lnTo>
                <a:lnTo>
                  <a:pt x="45079" y="1859279"/>
                </a:lnTo>
                <a:lnTo>
                  <a:pt x="40075" y="1868423"/>
                </a:lnTo>
                <a:lnTo>
                  <a:pt x="33863" y="1877567"/>
                </a:lnTo>
                <a:lnTo>
                  <a:pt x="30440" y="1920239"/>
                </a:lnTo>
                <a:lnTo>
                  <a:pt x="27557" y="1953767"/>
                </a:lnTo>
                <a:lnTo>
                  <a:pt x="25154" y="1984247"/>
                </a:lnTo>
                <a:lnTo>
                  <a:pt x="23172" y="2011679"/>
                </a:lnTo>
                <a:lnTo>
                  <a:pt x="21551" y="2033015"/>
                </a:lnTo>
                <a:lnTo>
                  <a:pt x="18256" y="2078735"/>
                </a:lnTo>
                <a:lnTo>
                  <a:pt x="17482" y="2087879"/>
                </a:lnTo>
                <a:lnTo>
                  <a:pt x="16063" y="2106167"/>
                </a:lnTo>
                <a:lnTo>
                  <a:pt x="15299" y="2112263"/>
                </a:lnTo>
                <a:lnTo>
                  <a:pt x="14419" y="2121407"/>
                </a:lnTo>
                <a:lnTo>
                  <a:pt x="13363" y="2130551"/>
                </a:lnTo>
                <a:lnTo>
                  <a:pt x="12071" y="2139695"/>
                </a:lnTo>
                <a:lnTo>
                  <a:pt x="10485" y="2148839"/>
                </a:lnTo>
                <a:lnTo>
                  <a:pt x="8545" y="2164079"/>
                </a:lnTo>
                <a:lnTo>
                  <a:pt x="3361" y="2197607"/>
                </a:lnTo>
                <a:lnTo>
                  <a:pt x="0" y="2221991"/>
                </a:lnTo>
                <a:lnTo>
                  <a:pt x="645" y="2234183"/>
                </a:lnTo>
                <a:lnTo>
                  <a:pt x="1265" y="2246375"/>
                </a:lnTo>
                <a:lnTo>
                  <a:pt x="1865" y="2258567"/>
                </a:lnTo>
                <a:lnTo>
                  <a:pt x="2450" y="2270759"/>
                </a:lnTo>
                <a:lnTo>
                  <a:pt x="4171" y="2310383"/>
                </a:lnTo>
                <a:lnTo>
                  <a:pt x="4753" y="2322575"/>
                </a:lnTo>
                <a:lnTo>
                  <a:pt x="5348" y="2334767"/>
                </a:lnTo>
                <a:lnTo>
                  <a:pt x="5962" y="2346959"/>
                </a:lnTo>
                <a:lnTo>
                  <a:pt x="6600" y="2359151"/>
                </a:lnTo>
                <a:lnTo>
                  <a:pt x="7268" y="2374391"/>
                </a:lnTo>
                <a:lnTo>
                  <a:pt x="10353" y="2423159"/>
                </a:lnTo>
                <a:lnTo>
                  <a:pt x="14369" y="2468879"/>
                </a:lnTo>
                <a:lnTo>
                  <a:pt x="16022" y="2481071"/>
                </a:lnTo>
                <a:lnTo>
                  <a:pt x="17936" y="2496311"/>
                </a:lnTo>
                <a:lnTo>
                  <a:pt x="20084" y="2511551"/>
                </a:lnTo>
                <a:lnTo>
                  <a:pt x="22439" y="2523743"/>
                </a:lnTo>
                <a:lnTo>
                  <a:pt x="24973" y="2538983"/>
                </a:lnTo>
                <a:lnTo>
                  <a:pt x="27659" y="2554223"/>
                </a:lnTo>
                <a:lnTo>
                  <a:pt x="30469" y="2563367"/>
                </a:lnTo>
                <a:lnTo>
                  <a:pt x="33375" y="2575559"/>
                </a:lnTo>
                <a:lnTo>
                  <a:pt x="38091" y="2587751"/>
                </a:lnTo>
                <a:lnTo>
                  <a:pt x="43428" y="2599943"/>
                </a:lnTo>
                <a:lnTo>
                  <a:pt x="48914" y="2609087"/>
                </a:lnTo>
                <a:lnTo>
                  <a:pt x="54078" y="2621279"/>
                </a:lnTo>
                <a:lnTo>
                  <a:pt x="58398" y="2636519"/>
                </a:lnTo>
                <a:lnTo>
                  <a:pt x="61181" y="2648711"/>
                </a:lnTo>
                <a:lnTo>
                  <a:pt x="64401" y="2660903"/>
                </a:lnTo>
                <a:lnTo>
                  <a:pt x="105552" y="2691383"/>
                </a:lnTo>
                <a:lnTo>
                  <a:pt x="132317" y="2700527"/>
                </a:lnTo>
                <a:lnTo>
                  <a:pt x="146461" y="2706623"/>
                </a:lnTo>
                <a:lnTo>
                  <a:pt x="160731" y="2709671"/>
                </a:lnTo>
                <a:lnTo>
                  <a:pt x="174838" y="2709671"/>
                </a:lnTo>
                <a:lnTo>
                  <a:pt x="188494" y="2712719"/>
                </a:lnTo>
                <a:lnTo>
                  <a:pt x="201413" y="2712719"/>
                </a:lnTo>
                <a:lnTo>
                  <a:pt x="213307" y="2715767"/>
                </a:lnTo>
                <a:lnTo>
                  <a:pt x="258817" y="2715767"/>
                </a:lnTo>
                <a:lnTo>
                  <a:pt x="284711" y="2718815"/>
                </a:lnTo>
                <a:lnTo>
                  <a:pt x="336345" y="2718815"/>
                </a:lnTo>
                <a:lnTo>
                  <a:pt x="362091" y="2721863"/>
                </a:lnTo>
                <a:lnTo>
                  <a:pt x="464662" y="2721863"/>
                </a:lnTo>
                <a:lnTo>
                  <a:pt x="490217" y="2724911"/>
                </a:lnTo>
                <a:lnTo>
                  <a:pt x="566714" y="2724911"/>
                </a:lnTo>
                <a:lnTo>
                  <a:pt x="643019" y="2727959"/>
                </a:lnTo>
                <a:lnTo>
                  <a:pt x="744595" y="2727959"/>
                </a:lnTo>
                <a:lnTo>
                  <a:pt x="1376354" y="2740151"/>
                </a:lnTo>
                <a:lnTo>
                  <a:pt x="1441315" y="2737103"/>
                </a:lnTo>
                <a:lnTo>
                  <a:pt x="1497717" y="2737103"/>
                </a:lnTo>
                <a:lnTo>
                  <a:pt x="1546275" y="2734055"/>
                </a:lnTo>
                <a:lnTo>
                  <a:pt x="1776253" y="2734055"/>
                </a:lnTo>
                <a:lnTo>
                  <a:pt x="1787625" y="2731007"/>
                </a:lnTo>
                <a:lnTo>
                  <a:pt x="1801121" y="2724911"/>
                </a:lnTo>
                <a:lnTo>
                  <a:pt x="1817453" y="2718815"/>
                </a:lnTo>
                <a:lnTo>
                  <a:pt x="1837333" y="2712719"/>
                </a:lnTo>
                <a:lnTo>
                  <a:pt x="1861474" y="2703575"/>
                </a:lnTo>
                <a:lnTo>
                  <a:pt x="1869606" y="2694431"/>
                </a:lnTo>
                <a:lnTo>
                  <a:pt x="1877516" y="2682239"/>
                </a:lnTo>
                <a:lnTo>
                  <a:pt x="1885837" y="2673095"/>
                </a:lnTo>
                <a:lnTo>
                  <a:pt x="1895199" y="2666999"/>
                </a:lnTo>
                <a:lnTo>
                  <a:pt x="1902943" y="2660903"/>
                </a:lnTo>
                <a:lnTo>
                  <a:pt x="1913514" y="2654807"/>
                </a:lnTo>
                <a:lnTo>
                  <a:pt x="1926048" y="2651759"/>
                </a:lnTo>
                <a:lnTo>
                  <a:pt x="1953540" y="2639567"/>
                </a:lnTo>
                <a:lnTo>
                  <a:pt x="1966769" y="2633471"/>
                </a:lnTo>
                <a:lnTo>
                  <a:pt x="1978498" y="2630423"/>
                </a:lnTo>
                <a:lnTo>
                  <a:pt x="1986281" y="2618231"/>
                </a:lnTo>
                <a:lnTo>
                  <a:pt x="1992491" y="2609087"/>
                </a:lnTo>
                <a:lnTo>
                  <a:pt x="2000917" y="2596895"/>
                </a:lnTo>
                <a:lnTo>
                  <a:pt x="2003495" y="2590799"/>
                </a:lnTo>
                <a:lnTo>
                  <a:pt x="2005226" y="2587751"/>
                </a:lnTo>
                <a:lnTo>
                  <a:pt x="2025865" y="2587751"/>
                </a:lnTo>
                <a:lnTo>
                  <a:pt x="2033076" y="2581655"/>
                </a:lnTo>
                <a:lnTo>
                  <a:pt x="2041977" y="2575559"/>
                </a:lnTo>
                <a:lnTo>
                  <a:pt x="2049810" y="2569463"/>
                </a:lnTo>
                <a:lnTo>
                  <a:pt x="2058177" y="2560319"/>
                </a:lnTo>
                <a:lnTo>
                  <a:pt x="2066826" y="2551175"/>
                </a:lnTo>
                <a:lnTo>
                  <a:pt x="2075506" y="2538983"/>
                </a:lnTo>
                <a:lnTo>
                  <a:pt x="2083966" y="2526791"/>
                </a:lnTo>
                <a:lnTo>
                  <a:pt x="2091956" y="2514599"/>
                </a:lnTo>
                <a:lnTo>
                  <a:pt x="2099223" y="2505455"/>
                </a:lnTo>
                <a:lnTo>
                  <a:pt x="2105517" y="2493263"/>
                </a:lnTo>
                <a:lnTo>
                  <a:pt x="2113179" y="2481071"/>
                </a:lnTo>
                <a:lnTo>
                  <a:pt x="2127636" y="2459735"/>
                </a:lnTo>
                <a:lnTo>
                  <a:pt x="2134346" y="2450591"/>
                </a:lnTo>
                <a:lnTo>
                  <a:pt x="2140652" y="2438399"/>
                </a:lnTo>
                <a:lnTo>
                  <a:pt x="2146513" y="2429255"/>
                </a:lnTo>
                <a:lnTo>
                  <a:pt x="2151887" y="2417063"/>
                </a:lnTo>
                <a:lnTo>
                  <a:pt x="2158074" y="2404871"/>
                </a:lnTo>
                <a:lnTo>
                  <a:pt x="2163836" y="2392679"/>
                </a:lnTo>
                <a:lnTo>
                  <a:pt x="2169080" y="2380487"/>
                </a:lnTo>
                <a:lnTo>
                  <a:pt x="2173711" y="2371343"/>
                </a:lnTo>
                <a:lnTo>
                  <a:pt x="2178417" y="2356103"/>
                </a:lnTo>
                <a:lnTo>
                  <a:pt x="2181767" y="2340863"/>
                </a:lnTo>
                <a:lnTo>
                  <a:pt x="2184279" y="2331719"/>
                </a:lnTo>
                <a:lnTo>
                  <a:pt x="2186469" y="2319527"/>
                </a:lnTo>
                <a:lnTo>
                  <a:pt x="2190575" y="2304287"/>
                </a:lnTo>
                <a:lnTo>
                  <a:pt x="2194354" y="2292095"/>
                </a:lnTo>
                <a:lnTo>
                  <a:pt x="2197616" y="2279903"/>
                </a:lnTo>
                <a:lnTo>
                  <a:pt x="2222510" y="2170175"/>
                </a:lnTo>
                <a:lnTo>
                  <a:pt x="2221864" y="2157983"/>
                </a:lnTo>
                <a:lnTo>
                  <a:pt x="2221253" y="2145791"/>
                </a:lnTo>
                <a:lnTo>
                  <a:pt x="2220671" y="2133599"/>
                </a:lnTo>
                <a:lnTo>
                  <a:pt x="2220108" y="2118359"/>
                </a:lnTo>
                <a:lnTo>
                  <a:pt x="2218468" y="2081783"/>
                </a:lnTo>
                <a:lnTo>
                  <a:pt x="2217912" y="2069591"/>
                </a:lnTo>
                <a:lnTo>
                  <a:pt x="2217339" y="2057399"/>
                </a:lnTo>
                <a:lnTo>
                  <a:pt x="2216740" y="2042159"/>
                </a:lnTo>
                <a:lnTo>
                  <a:pt x="2213948" y="1993391"/>
                </a:lnTo>
                <a:lnTo>
                  <a:pt x="2213113" y="1981199"/>
                </a:lnTo>
                <a:lnTo>
                  <a:pt x="2212208" y="1965959"/>
                </a:lnTo>
                <a:lnTo>
                  <a:pt x="2211225" y="1953767"/>
                </a:lnTo>
                <a:lnTo>
                  <a:pt x="2210247" y="1944623"/>
                </a:lnTo>
                <a:lnTo>
                  <a:pt x="2208526" y="1935479"/>
                </a:lnTo>
                <a:lnTo>
                  <a:pt x="2206190" y="1923287"/>
                </a:lnTo>
                <a:lnTo>
                  <a:pt x="2203370" y="1908047"/>
                </a:lnTo>
                <a:lnTo>
                  <a:pt x="2200196" y="1892807"/>
                </a:lnTo>
                <a:lnTo>
                  <a:pt x="2196796" y="1874519"/>
                </a:lnTo>
                <a:lnTo>
                  <a:pt x="2193302" y="1859279"/>
                </a:lnTo>
                <a:lnTo>
                  <a:pt x="2189843" y="1844039"/>
                </a:lnTo>
                <a:lnTo>
                  <a:pt x="2186548" y="1828799"/>
                </a:lnTo>
                <a:lnTo>
                  <a:pt x="2183548" y="1816607"/>
                </a:lnTo>
                <a:lnTo>
                  <a:pt x="2180972" y="1804415"/>
                </a:lnTo>
                <a:lnTo>
                  <a:pt x="2178950" y="1795271"/>
                </a:lnTo>
                <a:lnTo>
                  <a:pt x="2177613" y="1789175"/>
                </a:lnTo>
                <a:lnTo>
                  <a:pt x="2175198" y="1776983"/>
                </a:lnTo>
                <a:lnTo>
                  <a:pt x="2173149" y="1764791"/>
                </a:lnTo>
                <a:lnTo>
                  <a:pt x="2170672" y="1752599"/>
                </a:lnTo>
                <a:lnTo>
                  <a:pt x="2166975" y="1740407"/>
                </a:lnTo>
                <a:lnTo>
                  <a:pt x="2160872" y="1728215"/>
                </a:lnTo>
                <a:lnTo>
                  <a:pt x="2156043" y="1716023"/>
                </a:lnTo>
                <a:lnTo>
                  <a:pt x="2152292" y="1706879"/>
                </a:lnTo>
                <a:lnTo>
                  <a:pt x="2149423" y="1700783"/>
                </a:lnTo>
                <a:lnTo>
                  <a:pt x="2147239" y="1697735"/>
                </a:lnTo>
                <a:lnTo>
                  <a:pt x="2145544" y="1691639"/>
                </a:lnTo>
                <a:lnTo>
                  <a:pt x="2144142" y="1688591"/>
                </a:lnTo>
                <a:lnTo>
                  <a:pt x="2142836" y="1685543"/>
                </a:lnTo>
                <a:lnTo>
                  <a:pt x="2141429" y="1679447"/>
                </a:lnTo>
                <a:lnTo>
                  <a:pt x="2139725" y="1676399"/>
                </a:lnTo>
                <a:lnTo>
                  <a:pt x="2137528" y="1667255"/>
                </a:lnTo>
                <a:lnTo>
                  <a:pt x="2134642" y="1658111"/>
                </a:lnTo>
                <a:lnTo>
                  <a:pt x="2132406" y="1642871"/>
                </a:lnTo>
                <a:lnTo>
                  <a:pt x="2130442" y="1630679"/>
                </a:lnTo>
                <a:lnTo>
                  <a:pt x="2128679" y="1615439"/>
                </a:lnTo>
                <a:lnTo>
                  <a:pt x="2127049" y="1603247"/>
                </a:lnTo>
                <a:lnTo>
                  <a:pt x="2125482" y="1591055"/>
                </a:lnTo>
                <a:lnTo>
                  <a:pt x="2123908" y="1581911"/>
                </a:lnTo>
                <a:lnTo>
                  <a:pt x="2122257" y="1569719"/>
                </a:lnTo>
                <a:lnTo>
                  <a:pt x="2119339" y="1551431"/>
                </a:lnTo>
                <a:lnTo>
                  <a:pt x="2116957" y="1536191"/>
                </a:lnTo>
                <a:lnTo>
                  <a:pt x="2115051" y="1527047"/>
                </a:lnTo>
                <a:lnTo>
                  <a:pt x="2113562" y="1517903"/>
                </a:lnTo>
                <a:lnTo>
                  <a:pt x="2112431" y="1511807"/>
                </a:lnTo>
                <a:lnTo>
                  <a:pt x="2107863" y="1511807"/>
                </a:lnTo>
                <a:lnTo>
                  <a:pt x="2106785" y="1508759"/>
                </a:lnTo>
                <a:lnTo>
                  <a:pt x="2105358" y="1502663"/>
                </a:lnTo>
                <a:lnTo>
                  <a:pt x="2103523" y="1496567"/>
                </a:lnTo>
                <a:lnTo>
                  <a:pt x="2101222" y="1484375"/>
                </a:lnTo>
                <a:lnTo>
                  <a:pt x="2098395" y="1472183"/>
                </a:lnTo>
                <a:lnTo>
                  <a:pt x="2093469" y="1447799"/>
                </a:lnTo>
                <a:lnTo>
                  <a:pt x="2089471" y="1426463"/>
                </a:lnTo>
                <a:lnTo>
                  <a:pt x="2086294" y="1408175"/>
                </a:lnTo>
                <a:lnTo>
                  <a:pt x="2083831" y="1395983"/>
                </a:lnTo>
                <a:lnTo>
                  <a:pt x="2081973" y="1383791"/>
                </a:lnTo>
                <a:lnTo>
                  <a:pt x="2080611" y="1374647"/>
                </a:lnTo>
                <a:lnTo>
                  <a:pt x="2079639" y="1368551"/>
                </a:lnTo>
                <a:lnTo>
                  <a:pt x="2078948" y="1362455"/>
                </a:lnTo>
                <a:lnTo>
                  <a:pt x="2078430" y="1359407"/>
                </a:lnTo>
                <a:lnTo>
                  <a:pt x="2077977" y="1353311"/>
                </a:lnTo>
                <a:lnTo>
                  <a:pt x="2077482" y="1350263"/>
                </a:lnTo>
                <a:lnTo>
                  <a:pt x="2076836" y="1347215"/>
                </a:lnTo>
                <a:lnTo>
                  <a:pt x="2075931" y="1344167"/>
                </a:lnTo>
                <a:lnTo>
                  <a:pt x="2074659" y="1341119"/>
                </a:lnTo>
                <a:lnTo>
                  <a:pt x="2072913" y="1335023"/>
                </a:lnTo>
                <a:lnTo>
                  <a:pt x="2070585" y="1328927"/>
                </a:lnTo>
                <a:lnTo>
                  <a:pt x="2063748" y="1310639"/>
                </a:lnTo>
                <a:lnTo>
                  <a:pt x="2059023" y="1298447"/>
                </a:lnTo>
                <a:lnTo>
                  <a:pt x="2053285" y="1280159"/>
                </a:lnTo>
                <a:lnTo>
                  <a:pt x="2051202" y="1267967"/>
                </a:lnTo>
                <a:lnTo>
                  <a:pt x="2047486" y="1240535"/>
                </a:lnTo>
                <a:lnTo>
                  <a:pt x="2045712" y="1228343"/>
                </a:lnTo>
                <a:lnTo>
                  <a:pt x="2043899" y="1216151"/>
                </a:lnTo>
                <a:lnTo>
                  <a:pt x="2041980" y="1203959"/>
                </a:lnTo>
                <a:lnTo>
                  <a:pt x="2039882" y="1194815"/>
                </a:lnTo>
                <a:lnTo>
                  <a:pt x="2037536" y="1182623"/>
                </a:lnTo>
                <a:lnTo>
                  <a:pt x="2034872" y="1170431"/>
                </a:lnTo>
                <a:lnTo>
                  <a:pt x="2031819" y="1161287"/>
                </a:lnTo>
                <a:lnTo>
                  <a:pt x="2028309" y="1149095"/>
                </a:lnTo>
                <a:lnTo>
                  <a:pt x="2014325" y="1112519"/>
                </a:lnTo>
                <a:lnTo>
                  <a:pt x="2001425" y="1088135"/>
                </a:lnTo>
                <a:lnTo>
                  <a:pt x="1994270" y="1072895"/>
                </a:lnTo>
                <a:lnTo>
                  <a:pt x="1987556" y="1060703"/>
                </a:lnTo>
                <a:lnTo>
                  <a:pt x="1981282" y="1048511"/>
                </a:lnTo>
                <a:lnTo>
                  <a:pt x="1975446" y="1039367"/>
                </a:lnTo>
                <a:lnTo>
                  <a:pt x="1970047" y="1030223"/>
                </a:lnTo>
                <a:lnTo>
                  <a:pt x="1961350" y="1008887"/>
                </a:lnTo>
                <a:lnTo>
                  <a:pt x="1957088" y="999743"/>
                </a:lnTo>
                <a:lnTo>
                  <a:pt x="1952492" y="987551"/>
                </a:lnTo>
                <a:lnTo>
                  <a:pt x="1947756" y="972311"/>
                </a:lnTo>
                <a:lnTo>
                  <a:pt x="1943075" y="960119"/>
                </a:lnTo>
                <a:lnTo>
                  <a:pt x="1938643" y="944879"/>
                </a:lnTo>
                <a:lnTo>
                  <a:pt x="1934654" y="932687"/>
                </a:lnTo>
                <a:lnTo>
                  <a:pt x="1931304" y="920495"/>
                </a:lnTo>
                <a:lnTo>
                  <a:pt x="1927900" y="905255"/>
                </a:lnTo>
                <a:lnTo>
                  <a:pt x="1925347" y="893063"/>
                </a:lnTo>
                <a:lnTo>
                  <a:pt x="1923053" y="880871"/>
                </a:lnTo>
                <a:lnTo>
                  <a:pt x="1920422" y="868679"/>
                </a:lnTo>
                <a:lnTo>
                  <a:pt x="1914223" y="856487"/>
                </a:lnTo>
                <a:lnTo>
                  <a:pt x="1907580" y="844295"/>
                </a:lnTo>
                <a:lnTo>
                  <a:pt x="1901214" y="835151"/>
                </a:lnTo>
                <a:lnTo>
                  <a:pt x="1895849" y="826007"/>
                </a:lnTo>
                <a:lnTo>
                  <a:pt x="1891114" y="813815"/>
                </a:lnTo>
                <a:lnTo>
                  <a:pt x="1887183" y="801623"/>
                </a:lnTo>
                <a:lnTo>
                  <a:pt x="1883534" y="789431"/>
                </a:lnTo>
                <a:lnTo>
                  <a:pt x="1879643" y="777239"/>
                </a:lnTo>
                <a:lnTo>
                  <a:pt x="1874987" y="765047"/>
                </a:lnTo>
                <a:lnTo>
                  <a:pt x="1868014" y="752855"/>
                </a:lnTo>
                <a:lnTo>
                  <a:pt x="1860664" y="740663"/>
                </a:lnTo>
                <a:lnTo>
                  <a:pt x="1845555" y="722375"/>
                </a:lnTo>
                <a:lnTo>
                  <a:pt x="1838157" y="713231"/>
                </a:lnTo>
                <a:lnTo>
                  <a:pt x="1831105" y="701039"/>
                </a:lnTo>
                <a:lnTo>
                  <a:pt x="1821299" y="685799"/>
                </a:lnTo>
                <a:lnTo>
                  <a:pt x="1813136" y="673607"/>
                </a:lnTo>
                <a:lnTo>
                  <a:pt x="1806272" y="661415"/>
                </a:lnTo>
                <a:lnTo>
                  <a:pt x="1800363" y="649223"/>
                </a:lnTo>
                <a:lnTo>
                  <a:pt x="1795064" y="640079"/>
                </a:lnTo>
                <a:lnTo>
                  <a:pt x="1790030" y="633983"/>
                </a:lnTo>
                <a:lnTo>
                  <a:pt x="1784918" y="624839"/>
                </a:lnTo>
                <a:lnTo>
                  <a:pt x="1779382" y="615695"/>
                </a:lnTo>
                <a:lnTo>
                  <a:pt x="1773079" y="609599"/>
                </a:lnTo>
                <a:lnTo>
                  <a:pt x="1765664" y="600455"/>
                </a:lnTo>
                <a:lnTo>
                  <a:pt x="1756792" y="591311"/>
                </a:lnTo>
                <a:lnTo>
                  <a:pt x="1744523" y="579119"/>
                </a:lnTo>
                <a:lnTo>
                  <a:pt x="1733915" y="573023"/>
                </a:lnTo>
                <a:lnTo>
                  <a:pt x="1724670" y="563879"/>
                </a:lnTo>
                <a:lnTo>
                  <a:pt x="1716488" y="557783"/>
                </a:lnTo>
                <a:lnTo>
                  <a:pt x="1706819" y="548639"/>
                </a:lnTo>
                <a:lnTo>
                  <a:pt x="1697275" y="542543"/>
                </a:lnTo>
                <a:lnTo>
                  <a:pt x="1678486" y="524255"/>
                </a:lnTo>
                <a:lnTo>
                  <a:pt x="1641568" y="487679"/>
                </a:lnTo>
                <a:lnTo>
                  <a:pt x="1632363" y="481583"/>
                </a:lnTo>
                <a:lnTo>
                  <a:pt x="1604503" y="454151"/>
                </a:lnTo>
                <a:lnTo>
                  <a:pt x="1595069" y="448055"/>
                </a:lnTo>
                <a:lnTo>
                  <a:pt x="1584220" y="435863"/>
                </a:lnTo>
                <a:lnTo>
                  <a:pt x="1574261" y="429767"/>
                </a:lnTo>
                <a:lnTo>
                  <a:pt x="1564872" y="420623"/>
                </a:lnTo>
                <a:lnTo>
                  <a:pt x="1555737" y="411479"/>
                </a:lnTo>
                <a:lnTo>
                  <a:pt x="1546536" y="405383"/>
                </a:lnTo>
                <a:lnTo>
                  <a:pt x="1502279" y="380999"/>
                </a:lnTo>
                <a:lnTo>
                  <a:pt x="1495441" y="368807"/>
                </a:lnTo>
                <a:lnTo>
                  <a:pt x="1489447" y="356615"/>
                </a:lnTo>
                <a:lnTo>
                  <a:pt x="1482915" y="347471"/>
                </a:lnTo>
                <a:lnTo>
                  <a:pt x="1479677" y="344423"/>
                </a:lnTo>
                <a:lnTo>
                  <a:pt x="1449568" y="344423"/>
                </a:lnTo>
                <a:lnTo>
                  <a:pt x="1448087" y="341375"/>
                </a:lnTo>
                <a:lnTo>
                  <a:pt x="1445005" y="341375"/>
                </a:lnTo>
                <a:lnTo>
                  <a:pt x="1440000" y="335279"/>
                </a:lnTo>
                <a:lnTo>
                  <a:pt x="1432749" y="329183"/>
                </a:lnTo>
                <a:lnTo>
                  <a:pt x="1422929" y="316991"/>
                </a:lnTo>
                <a:lnTo>
                  <a:pt x="1410218" y="301751"/>
                </a:lnTo>
                <a:lnTo>
                  <a:pt x="1402265" y="292607"/>
                </a:lnTo>
                <a:lnTo>
                  <a:pt x="1394879" y="283463"/>
                </a:lnTo>
                <a:lnTo>
                  <a:pt x="1387818" y="271271"/>
                </a:lnTo>
                <a:lnTo>
                  <a:pt x="1380835" y="262127"/>
                </a:lnTo>
                <a:lnTo>
                  <a:pt x="1373689" y="249935"/>
                </a:lnTo>
                <a:lnTo>
                  <a:pt x="1366133" y="240791"/>
                </a:lnTo>
                <a:lnTo>
                  <a:pt x="1357806" y="231647"/>
                </a:lnTo>
                <a:lnTo>
                  <a:pt x="1349400" y="222503"/>
                </a:lnTo>
                <a:lnTo>
                  <a:pt x="1340942" y="210311"/>
                </a:lnTo>
                <a:lnTo>
                  <a:pt x="1307070" y="173735"/>
                </a:lnTo>
                <a:lnTo>
                  <a:pt x="1298716" y="164591"/>
                </a:lnTo>
                <a:lnTo>
                  <a:pt x="1289639" y="155447"/>
                </a:lnTo>
                <a:lnTo>
                  <a:pt x="1257598" y="115823"/>
                </a:lnTo>
                <a:lnTo>
                  <a:pt x="1250956" y="103631"/>
                </a:lnTo>
                <a:lnTo>
                  <a:pt x="1244351" y="94487"/>
                </a:lnTo>
                <a:lnTo>
                  <a:pt x="1237337" y="82295"/>
                </a:lnTo>
                <a:lnTo>
                  <a:pt x="1226232" y="73151"/>
                </a:lnTo>
                <a:lnTo>
                  <a:pt x="1214078" y="60959"/>
                </a:lnTo>
                <a:lnTo>
                  <a:pt x="1201380" y="48767"/>
                </a:lnTo>
                <a:lnTo>
                  <a:pt x="1188641" y="39623"/>
                </a:lnTo>
                <a:lnTo>
                  <a:pt x="1185572" y="36575"/>
                </a:lnTo>
                <a:lnTo>
                  <a:pt x="928805" y="36575"/>
                </a:lnTo>
                <a:lnTo>
                  <a:pt x="916782" y="33527"/>
                </a:lnTo>
                <a:lnTo>
                  <a:pt x="908899" y="30479"/>
                </a:lnTo>
                <a:lnTo>
                  <a:pt x="902475" y="27431"/>
                </a:lnTo>
                <a:lnTo>
                  <a:pt x="894825" y="24383"/>
                </a:lnTo>
                <a:close/>
              </a:path>
              <a:path w="2222500" h="2740660">
                <a:moveTo>
                  <a:pt x="1776253" y="2734055"/>
                </a:moveTo>
                <a:lnTo>
                  <a:pt x="1676298" y="2734055"/>
                </a:lnTo>
                <a:lnTo>
                  <a:pt x="1696311" y="2737103"/>
                </a:lnTo>
                <a:lnTo>
                  <a:pt x="1766293" y="2737103"/>
                </a:lnTo>
                <a:lnTo>
                  <a:pt x="1776253" y="2734055"/>
                </a:lnTo>
                <a:close/>
              </a:path>
              <a:path w="2222500" h="2740660">
                <a:moveTo>
                  <a:pt x="2025865" y="2587751"/>
                </a:moveTo>
                <a:lnTo>
                  <a:pt x="2007296" y="2587751"/>
                </a:lnTo>
                <a:lnTo>
                  <a:pt x="2007507" y="2590799"/>
                </a:lnTo>
                <a:lnTo>
                  <a:pt x="2007958" y="2590799"/>
                </a:lnTo>
                <a:lnTo>
                  <a:pt x="2008831" y="2593847"/>
                </a:lnTo>
                <a:lnTo>
                  <a:pt x="2015792" y="2593847"/>
                </a:lnTo>
                <a:lnTo>
                  <a:pt x="2020165" y="2590799"/>
                </a:lnTo>
                <a:lnTo>
                  <a:pt x="2025865" y="2587751"/>
                </a:lnTo>
                <a:close/>
              </a:path>
              <a:path w="2222500" h="2740660">
                <a:moveTo>
                  <a:pt x="2111008" y="1505711"/>
                </a:moveTo>
                <a:lnTo>
                  <a:pt x="2110311" y="1505711"/>
                </a:lnTo>
                <a:lnTo>
                  <a:pt x="2110087" y="1508759"/>
                </a:lnTo>
                <a:lnTo>
                  <a:pt x="2109869" y="1508759"/>
                </a:lnTo>
                <a:lnTo>
                  <a:pt x="2109596" y="1511807"/>
                </a:lnTo>
                <a:lnTo>
                  <a:pt x="2112431" y="1511807"/>
                </a:lnTo>
                <a:lnTo>
                  <a:pt x="2111599" y="1508759"/>
                </a:lnTo>
                <a:lnTo>
                  <a:pt x="2111008" y="1505711"/>
                </a:lnTo>
                <a:close/>
              </a:path>
              <a:path w="2222500" h="2740660">
                <a:moveTo>
                  <a:pt x="1444101" y="316991"/>
                </a:moveTo>
                <a:lnTo>
                  <a:pt x="1442507" y="320039"/>
                </a:lnTo>
                <a:lnTo>
                  <a:pt x="1442216" y="320039"/>
                </a:lnTo>
                <a:lnTo>
                  <a:pt x="1442906" y="323087"/>
                </a:lnTo>
                <a:lnTo>
                  <a:pt x="1444254" y="329183"/>
                </a:lnTo>
                <a:lnTo>
                  <a:pt x="1445937" y="332231"/>
                </a:lnTo>
                <a:lnTo>
                  <a:pt x="1447632" y="335279"/>
                </a:lnTo>
                <a:lnTo>
                  <a:pt x="1449018" y="338327"/>
                </a:lnTo>
                <a:lnTo>
                  <a:pt x="1449770" y="341375"/>
                </a:lnTo>
                <a:lnTo>
                  <a:pt x="1449568" y="344423"/>
                </a:lnTo>
                <a:lnTo>
                  <a:pt x="1479677" y="344423"/>
                </a:lnTo>
                <a:lnTo>
                  <a:pt x="1469964" y="335279"/>
                </a:lnTo>
                <a:lnTo>
                  <a:pt x="1459930" y="326135"/>
                </a:lnTo>
                <a:lnTo>
                  <a:pt x="1452490" y="323087"/>
                </a:lnTo>
                <a:lnTo>
                  <a:pt x="1447321" y="320039"/>
                </a:lnTo>
                <a:lnTo>
                  <a:pt x="1444101" y="316991"/>
                </a:lnTo>
                <a:close/>
              </a:path>
              <a:path w="2222500" h="2740660">
                <a:moveTo>
                  <a:pt x="1141955" y="0"/>
                </a:moveTo>
                <a:lnTo>
                  <a:pt x="1113447" y="0"/>
                </a:lnTo>
                <a:lnTo>
                  <a:pt x="1090474" y="3047"/>
                </a:lnTo>
                <a:lnTo>
                  <a:pt x="1070381" y="6095"/>
                </a:lnTo>
                <a:lnTo>
                  <a:pt x="1052927" y="9143"/>
                </a:lnTo>
                <a:lnTo>
                  <a:pt x="1037868" y="12191"/>
                </a:lnTo>
                <a:lnTo>
                  <a:pt x="1024961" y="12191"/>
                </a:lnTo>
                <a:lnTo>
                  <a:pt x="1013965" y="15239"/>
                </a:lnTo>
                <a:lnTo>
                  <a:pt x="1004637" y="18287"/>
                </a:lnTo>
                <a:lnTo>
                  <a:pt x="996733" y="21335"/>
                </a:lnTo>
                <a:lnTo>
                  <a:pt x="990011" y="24383"/>
                </a:lnTo>
                <a:lnTo>
                  <a:pt x="984228" y="24383"/>
                </a:lnTo>
                <a:lnTo>
                  <a:pt x="979142" y="27431"/>
                </a:lnTo>
                <a:lnTo>
                  <a:pt x="974509" y="30479"/>
                </a:lnTo>
                <a:lnTo>
                  <a:pt x="970088" y="30479"/>
                </a:lnTo>
                <a:lnTo>
                  <a:pt x="965636" y="33527"/>
                </a:lnTo>
                <a:lnTo>
                  <a:pt x="960909" y="33527"/>
                </a:lnTo>
                <a:lnTo>
                  <a:pt x="955665" y="36575"/>
                </a:lnTo>
                <a:lnTo>
                  <a:pt x="1185572" y="36575"/>
                </a:lnTo>
                <a:lnTo>
                  <a:pt x="1176365" y="27431"/>
                </a:lnTo>
                <a:lnTo>
                  <a:pt x="1165055" y="18287"/>
                </a:lnTo>
                <a:lnTo>
                  <a:pt x="1155214" y="12191"/>
                </a:lnTo>
                <a:lnTo>
                  <a:pt x="1147346" y="6095"/>
                </a:lnTo>
                <a:lnTo>
                  <a:pt x="1141955" y="0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553200" y="2209861"/>
            <a:ext cx="2222500" cy="2743200"/>
          </a:xfrm>
          <a:custGeom>
            <a:avLst/>
            <a:gdLst/>
            <a:ahLst/>
            <a:cxnLst/>
            <a:rect l="l" t="t" r="r" b="b"/>
            <a:pathLst>
              <a:path w="2222500" h="2743200">
                <a:moveTo>
                  <a:pt x="947653" y="38038"/>
                </a:moveTo>
                <a:lnTo>
                  <a:pt x="928805" y="38444"/>
                </a:lnTo>
                <a:lnTo>
                  <a:pt x="916782" y="35912"/>
                </a:lnTo>
                <a:lnTo>
                  <a:pt x="908899" y="31927"/>
                </a:lnTo>
                <a:lnTo>
                  <a:pt x="902475" y="27975"/>
                </a:lnTo>
                <a:lnTo>
                  <a:pt x="894825" y="25544"/>
                </a:lnTo>
                <a:lnTo>
                  <a:pt x="858198" y="38534"/>
                </a:lnTo>
                <a:lnTo>
                  <a:pt x="828969" y="68171"/>
                </a:lnTo>
                <a:lnTo>
                  <a:pt x="812112" y="89998"/>
                </a:lnTo>
                <a:lnTo>
                  <a:pt x="804140" y="99918"/>
                </a:lnTo>
                <a:lnTo>
                  <a:pt x="796324" y="108457"/>
                </a:lnTo>
                <a:lnTo>
                  <a:pt x="785943" y="116333"/>
                </a:lnTo>
                <a:lnTo>
                  <a:pt x="776994" y="123077"/>
                </a:lnTo>
                <a:lnTo>
                  <a:pt x="769304" y="128895"/>
                </a:lnTo>
                <a:lnTo>
                  <a:pt x="739811" y="155819"/>
                </a:lnTo>
                <a:lnTo>
                  <a:pt x="717863" y="190356"/>
                </a:lnTo>
                <a:lnTo>
                  <a:pt x="711668" y="201043"/>
                </a:lnTo>
                <a:lnTo>
                  <a:pt x="704464" y="213469"/>
                </a:lnTo>
                <a:lnTo>
                  <a:pt x="696078" y="227839"/>
                </a:lnTo>
                <a:lnTo>
                  <a:pt x="687772" y="241324"/>
                </a:lnTo>
                <a:lnTo>
                  <a:pt x="679717" y="253559"/>
                </a:lnTo>
                <a:lnTo>
                  <a:pt x="672039" y="264804"/>
                </a:lnTo>
                <a:lnTo>
                  <a:pt x="664865" y="275323"/>
                </a:lnTo>
                <a:lnTo>
                  <a:pt x="643710" y="315361"/>
                </a:lnTo>
                <a:lnTo>
                  <a:pt x="634557" y="347099"/>
                </a:lnTo>
                <a:lnTo>
                  <a:pt x="633577" y="350551"/>
                </a:lnTo>
                <a:lnTo>
                  <a:pt x="630592" y="356714"/>
                </a:lnTo>
                <a:lnTo>
                  <a:pt x="629547" y="357938"/>
                </a:lnTo>
                <a:lnTo>
                  <a:pt x="610168" y="391753"/>
                </a:lnTo>
                <a:lnTo>
                  <a:pt x="599847" y="415968"/>
                </a:lnTo>
                <a:lnTo>
                  <a:pt x="595168" y="427679"/>
                </a:lnTo>
                <a:lnTo>
                  <a:pt x="572500" y="462743"/>
                </a:lnTo>
                <a:lnTo>
                  <a:pt x="536816" y="494795"/>
                </a:lnTo>
                <a:lnTo>
                  <a:pt x="527129" y="501912"/>
                </a:lnTo>
                <a:lnTo>
                  <a:pt x="519493" y="515668"/>
                </a:lnTo>
                <a:lnTo>
                  <a:pt x="514492" y="527648"/>
                </a:lnTo>
                <a:lnTo>
                  <a:pt x="510728" y="538269"/>
                </a:lnTo>
                <a:lnTo>
                  <a:pt x="503869" y="552071"/>
                </a:lnTo>
                <a:lnTo>
                  <a:pt x="496963" y="563262"/>
                </a:lnTo>
                <a:lnTo>
                  <a:pt x="490674" y="573080"/>
                </a:lnTo>
                <a:lnTo>
                  <a:pt x="485669" y="582762"/>
                </a:lnTo>
                <a:lnTo>
                  <a:pt x="481938" y="595269"/>
                </a:lnTo>
                <a:lnTo>
                  <a:pt x="479526" y="607867"/>
                </a:lnTo>
                <a:lnTo>
                  <a:pt x="477430" y="620309"/>
                </a:lnTo>
                <a:lnTo>
                  <a:pt x="474647" y="632351"/>
                </a:lnTo>
                <a:lnTo>
                  <a:pt x="461243" y="670126"/>
                </a:lnTo>
                <a:lnTo>
                  <a:pt x="451339" y="685500"/>
                </a:lnTo>
                <a:lnTo>
                  <a:pt x="450136" y="686255"/>
                </a:lnTo>
                <a:lnTo>
                  <a:pt x="425790" y="730661"/>
                </a:lnTo>
                <a:lnTo>
                  <a:pt x="409508" y="769548"/>
                </a:lnTo>
                <a:lnTo>
                  <a:pt x="405677" y="782837"/>
                </a:lnTo>
                <a:lnTo>
                  <a:pt x="405739" y="784141"/>
                </a:lnTo>
                <a:lnTo>
                  <a:pt x="405962" y="785166"/>
                </a:lnTo>
                <a:lnTo>
                  <a:pt x="406223" y="786177"/>
                </a:lnTo>
                <a:lnTo>
                  <a:pt x="406399" y="787436"/>
                </a:lnTo>
                <a:lnTo>
                  <a:pt x="394868" y="825428"/>
                </a:lnTo>
                <a:lnTo>
                  <a:pt x="384359" y="848554"/>
                </a:lnTo>
                <a:lnTo>
                  <a:pt x="378856" y="859982"/>
                </a:lnTo>
                <a:lnTo>
                  <a:pt x="373902" y="871684"/>
                </a:lnTo>
                <a:lnTo>
                  <a:pt x="370352" y="885199"/>
                </a:lnTo>
                <a:lnTo>
                  <a:pt x="368205" y="898095"/>
                </a:lnTo>
                <a:lnTo>
                  <a:pt x="366286" y="910205"/>
                </a:lnTo>
                <a:lnTo>
                  <a:pt x="363419" y="921362"/>
                </a:lnTo>
                <a:lnTo>
                  <a:pt x="355944" y="934071"/>
                </a:lnTo>
                <a:lnTo>
                  <a:pt x="347683" y="944299"/>
                </a:lnTo>
                <a:lnTo>
                  <a:pt x="339153" y="953012"/>
                </a:lnTo>
                <a:lnTo>
                  <a:pt x="330874" y="961177"/>
                </a:lnTo>
                <a:lnTo>
                  <a:pt x="304586" y="1041348"/>
                </a:lnTo>
                <a:lnTo>
                  <a:pt x="301124" y="1053572"/>
                </a:lnTo>
                <a:lnTo>
                  <a:pt x="297672" y="1065815"/>
                </a:lnTo>
                <a:lnTo>
                  <a:pt x="293847" y="1077911"/>
                </a:lnTo>
                <a:lnTo>
                  <a:pt x="289316" y="1090241"/>
                </a:lnTo>
                <a:lnTo>
                  <a:pt x="284716" y="1102259"/>
                </a:lnTo>
                <a:lnTo>
                  <a:pt x="280219" y="1114096"/>
                </a:lnTo>
                <a:lnTo>
                  <a:pt x="269136" y="1151473"/>
                </a:lnTo>
                <a:lnTo>
                  <a:pt x="265390" y="1177113"/>
                </a:lnTo>
                <a:lnTo>
                  <a:pt x="263632" y="1189092"/>
                </a:lnTo>
                <a:lnTo>
                  <a:pt x="261213" y="1200555"/>
                </a:lnTo>
                <a:lnTo>
                  <a:pt x="255461" y="1214153"/>
                </a:lnTo>
                <a:lnTo>
                  <a:pt x="248755" y="1225223"/>
                </a:lnTo>
                <a:lnTo>
                  <a:pt x="242155" y="1235067"/>
                </a:lnTo>
                <a:lnTo>
                  <a:pt x="235836" y="1249057"/>
                </a:lnTo>
                <a:lnTo>
                  <a:pt x="230643" y="1262003"/>
                </a:lnTo>
                <a:lnTo>
                  <a:pt x="226268" y="1274066"/>
                </a:lnTo>
                <a:lnTo>
                  <a:pt x="222401" y="1285402"/>
                </a:lnTo>
                <a:lnTo>
                  <a:pt x="218733" y="1296170"/>
                </a:lnTo>
                <a:lnTo>
                  <a:pt x="214957" y="1306529"/>
                </a:lnTo>
                <a:lnTo>
                  <a:pt x="209810" y="1318695"/>
                </a:lnTo>
                <a:lnTo>
                  <a:pt x="204436" y="1330324"/>
                </a:lnTo>
                <a:lnTo>
                  <a:pt x="199108" y="1341679"/>
                </a:lnTo>
                <a:lnTo>
                  <a:pt x="194098" y="1353026"/>
                </a:lnTo>
                <a:lnTo>
                  <a:pt x="189304" y="1367059"/>
                </a:lnTo>
                <a:lnTo>
                  <a:pt x="185838" y="1379408"/>
                </a:lnTo>
                <a:lnTo>
                  <a:pt x="182706" y="1390502"/>
                </a:lnTo>
                <a:lnTo>
                  <a:pt x="177210" y="1404132"/>
                </a:lnTo>
                <a:lnTo>
                  <a:pt x="171680" y="1416249"/>
                </a:lnTo>
                <a:lnTo>
                  <a:pt x="166390" y="1427372"/>
                </a:lnTo>
                <a:lnTo>
                  <a:pt x="161615" y="1438020"/>
                </a:lnTo>
                <a:lnTo>
                  <a:pt x="156958" y="1452984"/>
                </a:lnTo>
                <a:lnTo>
                  <a:pt x="153726" y="1466264"/>
                </a:lnTo>
                <a:lnTo>
                  <a:pt x="151300" y="1478206"/>
                </a:lnTo>
                <a:lnTo>
                  <a:pt x="149062" y="1489158"/>
                </a:lnTo>
                <a:lnTo>
                  <a:pt x="144613" y="1503653"/>
                </a:lnTo>
                <a:lnTo>
                  <a:pt x="140072" y="1516706"/>
                </a:lnTo>
                <a:lnTo>
                  <a:pt x="135603" y="1528658"/>
                </a:lnTo>
                <a:lnTo>
                  <a:pt x="131372" y="1539850"/>
                </a:lnTo>
                <a:lnTo>
                  <a:pt x="127541" y="1550625"/>
                </a:lnTo>
                <a:lnTo>
                  <a:pt x="117169" y="1598980"/>
                </a:lnTo>
                <a:lnTo>
                  <a:pt x="115286" y="1611474"/>
                </a:lnTo>
                <a:lnTo>
                  <a:pt x="113160" y="1623864"/>
                </a:lnTo>
                <a:lnTo>
                  <a:pt x="110415" y="1636829"/>
                </a:lnTo>
                <a:lnTo>
                  <a:pt x="107545" y="1649307"/>
                </a:lnTo>
                <a:lnTo>
                  <a:pt x="104715" y="1661482"/>
                </a:lnTo>
                <a:lnTo>
                  <a:pt x="102091" y="1673538"/>
                </a:lnTo>
                <a:lnTo>
                  <a:pt x="99758" y="1686842"/>
                </a:lnTo>
                <a:lnTo>
                  <a:pt x="97854" y="1699755"/>
                </a:lnTo>
                <a:lnTo>
                  <a:pt x="96032" y="1712293"/>
                </a:lnTo>
                <a:lnTo>
                  <a:pt x="93944" y="1724473"/>
                </a:lnTo>
                <a:lnTo>
                  <a:pt x="91242" y="1736313"/>
                </a:lnTo>
                <a:lnTo>
                  <a:pt x="86599" y="1749349"/>
                </a:lnTo>
                <a:lnTo>
                  <a:pt x="81183" y="1761157"/>
                </a:lnTo>
                <a:lnTo>
                  <a:pt x="75614" y="1772269"/>
                </a:lnTo>
                <a:lnTo>
                  <a:pt x="70513" y="1783218"/>
                </a:lnTo>
                <a:lnTo>
                  <a:pt x="58012" y="1824662"/>
                </a:lnTo>
                <a:lnTo>
                  <a:pt x="55999" y="1836781"/>
                </a:lnTo>
                <a:lnTo>
                  <a:pt x="56066" y="1838578"/>
                </a:lnTo>
                <a:lnTo>
                  <a:pt x="56295" y="1839683"/>
                </a:lnTo>
                <a:lnTo>
                  <a:pt x="56561" y="1840351"/>
                </a:lnTo>
                <a:lnTo>
                  <a:pt x="56739" y="1840839"/>
                </a:lnTo>
                <a:lnTo>
                  <a:pt x="51961" y="1849580"/>
                </a:lnTo>
                <a:lnTo>
                  <a:pt x="49000" y="1854386"/>
                </a:lnTo>
                <a:lnTo>
                  <a:pt x="30440" y="1920430"/>
                </a:lnTo>
                <a:lnTo>
                  <a:pt x="25154" y="1985988"/>
                </a:lnTo>
                <a:lnTo>
                  <a:pt x="21551" y="2033339"/>
                </a:lnTo>
                <a:lnTo>
                  <a:pt x="18256" y="2079209"/>
                </a:lnTo>
                <a:lnTo>
                  <a:pt x="17482" y="2089842"/>
                </a:lnTo>
                <a:lnTo>
                  <a:pt x="13363" y="2131171"/>
                </a:lnTo>
                <a:lnTo>
                  <a:pt x="6190" y="2180810"/>
                </a:lnTo>
                <a:lnTo>
                  <a:pt x="3361" y="2199797"/>
                </a:lnTo>
                <a:lnTo>
                  <a:pt x="0" y="2222442"/>
                </a:lnTo>
                <a:lnTo>
                  <a:pt x="1865" y="2260498"/>
                </a:lnTo>
                <a:lnTo>
                  <a:pt x="3597" y="2298566"/>
                </a:lnTo>
                <a:lnTo>
                  <a:pt x="4171" y="2311256"/>
                </a:lnTo>
                <a:lnTo>
                  <a:pt x="5962" y="2349320"/>
                </a:lnTo>
                <a:lnTo>
                  <a:pt x="7972" y="2387368"/>
                </a:lnTo>
                <a:lnTo>
                  <a:pt x="11256" y="2438048"/>
                </a:lnTo>
                <a:lnTo>
                  <a:pt x="16022" y="2482490"/>
                </a:lnTo>
                <a:lnTo>
                  <a:pt x="22439" y="2526455"/>
                </a:lnTo>
                <a:lnTo>
                  <a:pt x="30469" y="2566259"/>
                </a:lnTo>
                <a:lnTo>
                  <a:pt x="48914" y="2611826"/>
                </a:lnTo>
                <a:lnTo>
                  <a:pt x="54078" y="2623105"/>
                </a:lnTo>
                <a:lnTo>
                  <a:pt x="58398" y="2637263"/>
                </a:lnTo>
                <a:lnTo>
                  <a:pt x="61181" y="2649938"/>
                </a:lnTo>
                <a:lnTo>
                  <a:pt x="64401" y="2660862"/>
                </a:lnTo>
                <a:lnTo>
                  <a:pt x="93507" y="2687801"/>
                </a:lnTo>
                <a:lnTo>
                  <a:pt x="132317" y="2703250"/>
                </a:lnTo>
                <a:lnTo>
                  <a:pt x="174838" y="2712148"/>
                </a:lnTo>
                <a:lnTo>
                  <a:pt x="213307" y="2716389"/>
                </a:lnTo>
                <a:lnTo>
                  <a:pt x="258817" y="2718608"/>
                </a:lnTo>
                <a:lnTo>
                  <a:pt x="310553" y="2720479"/>
                </a:lnTo>
                <a:lnTo>
                  <a:pt x="362091" y="2722094"/>
                </a:lnTo>
                <a:lnTo>
                  <a:pt x="413453" y="2723497"/>
                </a:lnTo>
                <a:lnTo>
                  <a:pt x="464662" y="2724731"/>
                </a:lnTo>
                <a:lnTo>
                  <a:pt x="515742" y="2725839"/>
                </a:lnTo>
                <a:lnTo>
                  <a:pt x="566714" y="2726865"/>
                </a:lnTo>
                <a:lnTo>
                  <a:pt x="617600" y="2727852"/>
                </a:lnTo>
                <a:lnTo>
                  <a:pt x="643019" y="2728345"/>
                </a:lnTo>
                <a:lnTo>
                  <a:pt x="668425" y="2728844"/>
                </a:lnTo>
                <a:lnTo>
                  <a:pt x="693821" y="2729354"/>
                </a:lnTo>
                <a:lnTo>
                  <a:pt x="719211" y="2729883"/>
                </a:lnTo>
                <a:lnTo>
                  <a:pt x="744595" y="2730434"/>
                </a:lnTo>
                <a:lnTo>
                  <a:pt x="1376354" y="2743138"/>
                </a:lnTo>
                <a:lnTo>
                  <a:pt x="1441315" y="2739804"/>
                </a:lnTo>
                <a:lnTo>
                  <a:pt x="1497717" y="2737525"/>
                </a:lnTo>
                <a:lnTo>
                  <a:pt x="1546275" y="2736150"/>
                </a:lnTo>
                <a:lnTo>
                  <a:pt x="1587700" y="2735529"/>
                </a:lnTo>
                <a:lnTo>
                  <a:pt x="1622704" y="2735510"/>
                </a:lnTo>
                <a:lnTo>
                  <a:pt x="1651999" y="2735943"/>
                </a:lnTo>
                <a:lnTo>
                  <a:pt x="1676298" y="2736677"/>
                </a:lnTo>
                <a:lnTo>
                  <a:pt x="1696311" y="2737562"/>
                </a:lnTo>
                <a:lnTo>
                  <a:pt x="1712753" y="2738446"/>
                </a:lnTo>
                <a:lnTo>
                  <a:pt x="1726333" y="2739179"/>
                </a:lnTo>
                <a:lnTo>
                  <a:pt x="1737766" y="2739610"/>
                </a:lnTo>
                <a:lnTo>
                  <a:pt x="1776253" y="2735302"/>
                </a:lnTo>
                <a:lnTo>
                  <a:pt x="1817453" y="2721516"/>
                </a:lnTo>
                <a:lnTo>
                  <a:pt x="1861474" y="2705038"/>
                </a:lnTo>
                <a:lnTo>
                  <a:pt x="1877516" y="2684865"/>
                </a:lnTo>
                <a:lnTo>
                  <a:pt x="1885837" y="2675216"/>
                </a:lnTo>
                <a:lnTo>
                  <a:pt x="1926048" y="2651797"/>
                </a:lnTo>
                <a:lnTo>
                  <a:pt x="1966769" y="2635848"/>
                </a:lnTo>
                <a:lnTo>
                  <a:pt x="1978498" y="2631480"/>
                </a:lnTo>
                <a:lnTo>
                  <a:pt x="1986281" y="2619550"/>
                </a:lnTo>
                <a:lnTo>
                  <a:pt x="1992491" y="2609963"/>
                </a:lnTo>
                <a:lnTo>
                  <a:pt x="1997309" y="2602489"/>
                </a:lnTo>
                <a:lnTo>
                  <a:pt x="2000917" y="2596901"/>
                </a:lnTo>
                <a:lnTo>
                  <a:pt x="2003495" y="2592972"/>
                </a:lnTo>
                <a:lnTo>
                  <a:pt x="2005226" y="2590473"/>
                </a:lnTo>
                <a:lnTo>
                  <a:pt x="2006290" y="2589176"/>
                </a:lnTo>
                <a:lnTo>
                  <a:pt x="2006868" y="2588853"/>
                </a:lnTo>
                <a:lnTo>
                  <a:pt x="2007143" y="2589278"/>
                </a:lnTo>
                <a:lnTo>
                  <a:pt x="2007296" y="2590220"/>
                </a:lnTo>
                <a:lnTo>
                  <a:pt x="2007507" y="2591454"/>
                </a:lnTo>
                <a:lnTo>
                  <a:pt x="2007958" y="2592750"/>
                </a:lnTo>
                <a:lnTo>
                  <a:pt x="2008831" y="2593881"/>
                </a:lnTo>
                <a:lnTo>
                  <a:pt x="2010307" y="2594620"/>
                </a:lnTo>
                <a:lnTo>
                  <a:pt x="2012567" y="2594737"/>
                </a:lnTo>
                <a:lnTo>
                  <a:pt x="2015792" y="2594005"/>
                </a:lnTo>
                <a:lnTo>
                  <a:pt x="2049810" y="2571200"/>
                </a:lnTo>
                <a:lnTo>
                  <a:pt x="2075506" y="2540389"/>
                </a:lnTo>
                <a:lnTo>
                  <a:pt x="2099223" y="2505662"/>
                </a:lnTo>
                <a:lnTo>
                  <a:pt x="2113179" y="2483652"/>
                </a:lnTo>
                <a:lnTo>
                  <a:pt x="2120567" y="2472175"/>
                </a:lnTo>
                <a:lnTo>
                  <a:pt x="2146513" y="2429757"/>
                </a:lnTo>
                <a:lnTo>
                  <a:pt x="2158074" y="2405902"/>
                </a:lnTo>
                <a:lnTo>
                  <a:pt x="2163836" y="2393867"/>
                </a:lnTo>
                <a:lnTo>
                  <a:pt x="2178417" y="2357023"/>
                </a:lnTo>
                <a:lnTo>
                  <a:pt x="2186469" y="2320900"/>
                </a:lnTo>
                <a:lnTo>
                  <a:pt x="2190575" y="2305471"/>
                </a:lnTo>
                <a:lnTo>
                  <a:pt x="2194354" y="2292958"/>
                </a:lnTo>
                <a:lnTo>
                  <a:pt x="2197616" y="2282251"/>
                </a:lnTo>
                <a:lnTo>
                  <a:pt x="2222510" y="2171638"/>
                </a:lnTo>
                <a:lnTo>
                  <a:pt x="2220671" y="2133574"/>
                </a:lnTo>
                <a:lnTo>
                  <a:pt x="2219015" y="2095498"/>
                </a:lnTo>
                <a:lnTo>
                  <a:pt x="2218468" y="2082806"/>
                </a:lnTo>
                <a:lnTo>
                  <a:pt x="2216740" y="2044737"/>
                </a:lnTo>
                <a:lnTo>
                  <a:pt x="2213948" y="1994019"/>
                </a:lnTo>
                <a:lnTo>
                  <a:pt x="2210247" y="1947603"/>
                </a:lnTo>
                <a:lnTo>
                  <a:pt x="2203370" y="1909127"/>
                </a:lnTo>
                <a:lnTo>
                  <a:pt x="2193302" y="1861343"/>
                </a:lnTo>
                <a:lnTo>
                  <a:pt x="2183548" y="1817721"/>
                </a:lnTo>
                <a:lnTo>
                  <a:pt x="2178950" y="1797602"/>
                </a:lnTo>
                <a:lnTo>
                  <a:pt x="2177613" y="1791728"/>
                </a:lnTo>
                <a:lnTo>
                  <a:pt x="2175198" y="1778809"/>
                </a:lnTo>
                <a:lnTo>
                  <a:pt x="2173149" y="1766044"/>
                </a:lnTo>
                <a:lnTo>
                  <a:pt x="2170672" y="1753671"/>
                </a:lnTo>
                <a:lnTo>
                  <a:pt x="2156043" y="1717584"/>
                </a:lnTo>
                <a:lnTo>
                  <a:pt x="2149423" y="1703148"/>
                </a:lnTo>
                <a:lnTo>
                  <a:pt x="2147239" y="1698312"/>
                </a:lnTo>
                <a:lnTo>
                  <a:pt x="2137528" y="1669033"/>
                </a:lnTo>
                <a:lnTo>
                  <a:pt x="2134642" y="1659131"/>
                </a:lnTo>
                <a:lnTo>
                  <a:pt x="2128679" y="1618214"/>
                </a:lnTo>
                <a:lnTo>
                  <a:pt x="2125482" y="1593638"/>
                </a:lnTo>
                <a:lnTo>
                  <a:pt x="2123908" y="1581863"/>
                </a:lnTo>
                <a:lnTo>
                  <a:pt x="2116957" y="1538100"/>
                </a:lnTo>
                <a:lnTo>
                  <a:pt x="2110598" y="1507942"/>
                </a:lnTo>
                <a:lnTo>
                  <a:pt x="2110311" y="1508616"/>
                </a:lnTo>
                <a:lnTo>
                  <a:pt x="2110087" y="1509905"/>
                </a:lnTo>
                <a:lnTo>
                  <a:pt x="2109869" y="1511431"/>
                </a:lnTo>
                <a:lnTo>
                  <a:pt x="2109596" y="1512813"/>
                </a:lnTo>
                <a:lnTo>
                  <a:pt x="2109210" y="1513672"/>
                </a:lnTo>
                <a:lnTo>
                  <a:pt x="2108652" y="1513628"/>
                </a:lnTo>
                <a:lnTo>
                  <a:pt x="2107863" y="1512301"/>
                </a:lnTo>
                <a:lnTo>
                  <a:pt x="2098395" y="1473128"/>
                </a:lnTo>
                <a:lnTo>
                  <a:pt x="2089471" y="1428093"/>
                </a:lnTo>
                <a:lnTo>
                  <a:pt x="2081973" y="1385493"/>
                </a:lnTo>
                <a:lnTo>
                  <a:pt x="2078430" y="1359450"/>
                </a:lnTo>
                <a:lnTo>
                  <a:pt x="2077977" y="1355921"/>
                </a:lnTo>
                <a:lnTo>
                  <a:pt x="2063748" y="1311853"/>
                </a:lnTo>
                <a:lnTo>
                  <a:pt x="2059023" y="1298716"/>
                </a:lnTo>
                <a:lnTo>
                  <a:pt x="2053285" y="1282628"/>
                </a:lnTo>
                <a:lnTo>
                  <a:pt x="2051202" y="1268277"/>
                </a:lnTo>
                <a:lnTo>
                  <a:pt x="2049293" y="1254726"/>
                </a:lnTo>
                <a:lnTo>
                  <a:pt x="2047486" y="1241865"/>
                </a:lnTo>
                <a:lnTo>
                  <a:pt x="2045712" y="1229587"/>
                </a:lnTo>
                <a:lnTo>
                  <a:pt x="2037536" y="1184127"/>
                </a:lnTo>
                <a:lnTo>
                  <a:pt x="2024270" y="1139298"/>
                </a:lnTo>
                <a:lnTo>
                  <a:pt x="2008280" y="1101909"/>
                </a:lnTo>
                <a:lnTo>
                  <a:pt x="1987556" y="1062748"/>
                </a:lnTo>
                <a:lnTo>
                  <a:pt x="1981282" y="1051492"/>
                </a:lnTo>
                <a:lnTo>
                  <a:pt x="1975446" y="1040859"/>
                </a:lnTo>
                <a:lnTo>
                  <a:pt x="1957088" y="1000487"/>
                </a:lnTo>
                <a:lnTo>
                  <a:pt x="1943075" y="960358"/>
                </a:lnTo>
                <a:lnTo>
                  <a:pt x="1931304" y="922269"/>
                </a:lnTo>
                <a:lnTo>
                  <a:pt x="1923053" y="882262"/>
                </a:lnTo>
                <a:lnTo>
                  <a:pt x="1920422" y="871248"/>
                </a:lnTo>
                <a:lnTo>
                  <a:pt x="1914223" y="857189"/>
                </a:lnTo>
                <a:lnTo>
                  <a:pt x="1907580" y="845888"/>
                </a:lnTo>
                <a:lnTo>
                  <a:pt x="1901214" y="836093"/>
                </a:lnTo>
                <a:lnTo>
                  <a:pt x="1895849" y="826548"/>
                </a:lnTo>
                <a:lnTo>
                  <a:pt x="1891114" y="814429"/>
                </a:lnTo>
                <a:lnTo>
                  <a:pt x="1887183" y="802120"/>
                </a:lnTo>
                <a:lnTo>
                  <a:pt x="1883534" y="789852"/>
                </a:lnTo>
                <a:lnTo>
                  <a:pt x="1879643" y="777856"/>
                </a:lnTo>
                <a:lnTo>
                  <a:pt x="1860664" y="743154"/>
                </a:lnTo>
                <a:lnTo>
                  <a:pt x="1845555" y="722988"/>
                </a:lnTo>
                <a:lnTo>
                  <a:pt x="1838157" y="713344"/>
                </a:lnTo>
                <a:lnTo>
                  <a:pt x="1813136" y="674564"/>
                </a:lnTo>
                <a:lnTo>
                  <a:pt x="1795064" y="642700"/>
                </a:lnTo>
                <a:lnTo>
                  <a:pt x="1790030" y="634025"/>
                </a:lnTo>
                <a:lnTo>
                  <a:pt x="1765664" y="601195"/>
                </a:lnTo>
                <a:lnTo>
                  <a:pt x="1733915" y="573056"/>
                </a:lnTo>
                <a:lnTo>
                  <a:pt x="1724670" y="566440"/>
                </a:lnTo>
                <a:lnTo>
                  <a:pt x="1716488" y="560154"/>
                </a:lnTo>
                <a:lnTo>
                  <a:pt x="1687837" y="534068"/>
                </a:lnTo>
                <a:lnTo>
                  <a:pt x="1659968" y="507743"/>
                </a:lnTo>
                <a:lnTo>
                  <a:pt x="1650763" y="498999"/>
                </a:lnTo>
                <a:lnTo>
                  <a:pt x="1641568" y="490301"/>
                </a:lnTo>
                <a:lnTo>
                  <a:pt x="1604503" y="456326"/>
                </a:lnTo>
                <a:lnTo>
                  <a:pt x="1584220" y="438748"/>
                </a:lnTo>
                <a:lnTo>
                  <a:pt x="1574261" y="429907"/>
                </a:lnTo>
                <a:lnTo>
                  <a:pt x="1535506" y="399873"/>
                </a:lnTo>
                <a:lnTo>
                  <a:pt x="1513255" y="387802"/>
                </a:lnTo>
                <a:lnTo>
                  <a:pt x="1502279" y="381949"/>
                </a:lnTo>
                <a:lnTo>
                  <a:pt x="1495441" y="370296"/>
                </a:lnTo>
                <a:lnTo>
                  <a:pt x="1489447" y="358732"/>
                </a:lnTo>
                <a:lnTo>
                  <a:pt x="1482915" y="348318"/>
                </a:lnTo>
                <a:lnTo>
                  <a:pt x="1452490" y="323165"/>
                </a:lnTo>
                <a:lnTo>
                  <a:pt x="1444101" y="319390"/>
                </a:lnTo>
                <a:lnTo>
                  <a:pt x="1442507" y="320279"/>
                </a:lnTo>
                <a:lnTo>
                  <a:pt x="1442216" y="322521"/>
                </a:lnTo>
                <a:lnTo>
                  <a:pt x="1442906" y="325743"/>
                </a:lnTo>
                <a:lnTo>
                  <a:pt x="1444254" y="329570"/>
                </a:lnTo>
                <a:lnTo>
                  <a:pt x="1445937" y="333628"/>
                </a:lnTo>
                <a:lnTo>
                  <a:pt x="1447632" y="337545"/>
                </a:lnTo>
                <a:lnTo>
                  <a:pt x="1449018" y="340946"/>
                </a:lnTo>
                <a:lnTo>
                  <a:pt x="1449770" y="343457"/>
                </a:lnTo>
                <a:lnTo>
                  <a:pt x="1449568" y="344705"/>
                </a:lnTo>
                <a:lnTo>
                  <a:pt x="1448087" y="344316"/>
                </a:lnTo>
                <a:lnTo>
                  <a:pt x="1410218" y="304738"/>
                </a:lnTo>
                <a:lnTo>
                  <a:pt x="1380835" y="263316"/>
                </a:lnTo>
                <a:lnTo>
                  <a:pt x="1373689" y="252744"/>
                </a:lnTo>
                <a:lnTo>
                  <a:pt x="1349400" y="222637"/>
                </a:lnTo>
                <a:lnTo>
                  <a:pt x="1315494" y="185037"/>
                </a:lnTo>
                <a:lnTo>
                  <a:pt x="1307070" y="175797"/>
                </a:lnTo>
                <a:lnTo>
                  <a:pt x="1298716" y="166514"/>
                </a:lnTo>
                <a:lnTo>
                  <a:pt x="1289639" y="156764"/>
                </a:lnTo>
                <a:lnTo>
                  <a:pt x="1280734" y="147564"/>
                </a:lnTo>
                <a:lnTo>
                  <a:pt x="1272321" y="138378"/>
                </a:lnTo>
                <a:lnTo>
                  <a:pt x="1264723" y="128670"/>
                </a:lnTo>
                <a:lnTo>
                  <a:pt x="1257598" y="117338"/>
                </a:lnTo>
                <a:lnTo>
                  <a:pt x="1250956" y="106083"/>
                </a:lnTo>
                <a:lnTo>
                  <a:pt x="1244351" y="95216"/>
                </a:lnTo>
                <a:lnTo>
                  <a:pt x="1214078" y="62333"/>
                </a:lnTo>
                <a:lnTo>
                  <a:pt x="1176365" y="29520"/>
                </a:lnTo>
                <a:lnTo>
                  <a:pt x="1141955" y="1860"/>
                </a:lnTo>
                <a:lnTo>
                  <a:pt x="1139544" y="0"/>
                </a:lnTo>
                <a:lnTo>
                  <a:pt x="1113447" y="2426"/>
                </a:lnTo>
                <a:lnTo>
                  <a:pt x="1070381" y="7452"/>
                </a:lnTo>
                <a:lnTo>
                  <a:pt x="1024961" y="15138"/>
                </a:lnTo>
                <a:lnTo>
                  <a:pt x="984228" y="27052"/>
                </a:lnTo>
                <a:lnTo>
                  <a:pt x="974509" y="31056"/>
                </a:lnTo>
                <a:lnTo>
                  <a:pt x="970088" y="32818"/>
                </a:lnTo>
                <a:lnTo>
                  <a:pt x="965636" y="34394"/>
                </a:lnTo>
                <a:lnTo>
                  <a:pt x="960909" y="35765"/>
                </a:lnTo>
                <a:lnTo>
                  <a:pt x="955665" y="36912"/>
                </a:lnTo>
                <a:lnTo>
                  <a:pt x="949662" y="37815"/>
                </a:lnTo>
                <a:lnTo>
                  <a:pt x="947653" y="38038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455664" y="3349752"/>
            <a:ext cx="1080515" cy="165049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958583" y="4137660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497747" y="3362036"/>
            <a:ext cx="998043" cy="156976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586984" y="3307079"/>
            <a:ext cx="1078991" cy="1711452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086855" y="4123944"/>
            <a:ext cx="79248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627204" y="3317895"/>
            <a:ext cx="997927" cy="1628242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469891" y="3368052"/>
            <a:ext cx="1330451" cy="1370063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097779" y="4015740"/>
            <a:ext cx="79247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511664" y="3379948"/>
            <a:ext cx="1250604" cy="1289877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0" y="183957"/>
            <a:ext cx="8957948" cy="855293"/>
          </a:xfrm>
          <a:prstGeom prst="rect">
            <a:avLst/>
          </a:prstGeom>
        </p:spPr>
        <p:txBody>
          <a:bodyPr vert="horz" wrap="square" lIns="0" tIns="359341" rIns="0" bIns="0" rtlCol="0" anchor="t">
            <a:spAutoFit/>
          </a:bodyPr>
          <a:lstStyle/>
          <a:p>
            <a:pPr marL="397510">
              <a:lnSpc>
                <a:spcPct val="100000"/>
              </a:lnSpc>
            </a:pPr>
            <a:r>
              <a:rPr spc="-20" dirty="0">
                <a:solidFill>
                  <a:srgbClr val="424456"/>
                </a:solidFill>
              </a:rPr>
              <a:t>Exa</a:t>
            </a:r>
            <a:r>
              <a:rPr spc="-30" dirty="0">
                <a:solidFill>
                  <a:srgbClr val="424456"/>
                </a:solidFill>
              </a:rPr>
              <a:t>m</a:t>
            </a:r>
            <a:r>
              <a:rPr spc="-15" dirty="0">
                <a:solidFill>
                  <a:srgbClr val="424456"/>
                </a:solidFill>
              </a:rPr>
              <a:t>p</a:t>
            </a:r>
            <a:r>
              <a:rPr spc="-20" dirty="0">
                <a:solidFill>
                  <a:srgbClr val="424456"/>
                </a:solidFill>
              </a:rPr>
              <a:t>l</a:t>
            </a:r>
            <a:r>
              <a:rPr spc="-15" dirty="0">
                <a:solidFill>
                  <a:srgbClr val="424456"/>
                </a:solidFill>
              </a:rPr>
              <a:t>e:</a:t>
            </a:r>
            <a:r>
              <a:rPr spc="20" dirty="0">
                <a:solidFill>
                  <a:srgbClr val="424456"/>
                </a:solidFill>
              </a:rPr>
              <a:t> </a:t>
            </a:r>
            <a:r>
              <a:rPr spc="-25" dirty="0">
                <a:solidFill>
                  <a:srgbClr val="424456"/>
                </a:solidFill>
              </a:rPr>
              <a:t>F</a:t>
            </a:r>
            <a:r>
              <a:rPr spc="-20" dirty="0">
                <a:solidFill>
                  <a:srgbClr val="424456"/>
                </a:solidFill>
              </a:rPr>
              <a:t>i</a:t>
            </a:r>
            <a:r>
              <a:rPr spc="-15" dirty="0">
                <a:solidFill>
                  <a:srgbClr val="424456"/>
                </a:solidFill>
              </a:rPr>
              <a:t>bonacci</a:t>
            </a:r>
            <a:r>
              <a:rPr spc="25" dirty="0">
                <a:solidFill>
                  <a:srgbClr val="424456"/>
                </a:solidFill>
              </a:rPr>
              <a:t> </a:t>
            </a:r>
            <a:r>
              <a:rPr spc="5" dirty="0">
                <a:solidFill>
                  <a:srgbClr val="424456"/>
                </a:solidFill>
              </a:rPr>
              <a:t>N</a:t>
            </a:r>
            <a:r>
              <a:rPr spc="-15" dirty="0">
                <a:solidFill>
                  <a:srgbClr val="424456"/>
                </a:solidFill>
              </a:rPr>
              <a:t>u</a:t>
            </a:r>
            <a:r>
              <a:rPr spc="-35" dirty="0">
                <a:solidFill>
                  <a:srgbClr val="424456"/>
                </a:solidFill>
              </a:rPr>
              <a:t>m</a:t>
            </a:r>
            <a:r>
              <a:rPr spc="-15" dirty="0">
                <a:solidFill>
                  <a:srgbClr val="424456"/>
                </a:solidFill>
              </a:rPr>
              <a:t>ber</a:t>
            </a:r>
            <a:r>
              <a:rPr dirty="0">
                <a:solidFill>
                  <a:srgbClr val="424456"/>
                </a:solidFill>
              </a:rPr>
              <a:t>s </a:t>
            </a:r>
            <a:r>
              <a:rPr spc="-5" dirty="0">
                <a:solidFill>
                  <a:srgbClr val="424456"/>
                </a:solidFill>
              </a:rPr>
              <a:t>(</a:t>
            </a:r>
            <a:r>
              <a:rPr spc="-20" dirty="0">
                <a:solidFill>
                  <a:srgbClr val="424456"/>
                </a:solidFill>
              </a:rPr>
              <a:t>Recu</a:t>
            </a:r>
            <a:r>
              <a:rPr spc="-15" dirty="0">
                <a:solidFill>
                  <a:srgbClr val="424456"/>
                </a:solidFill>
              </a:rPr>
              <a:t>r</a:t>
            </a:r>
            <a:r>
              <a:rPr spc="-5" dirty="0">
                <a:solidFill>
                  <a:srgbClr val="424456"/>
                </a:solidFill>
              </a:rPr>
              <a:t>s</a:t>
            </a:r>
            <a:r>
              <a:rPr spc="-20" dirty="0">
                <a:solidFill>
                  <a:srgbClr val="424456"/>
                </a:solidFill>
              </a:rPr>
              <a:t>i</a:t>
            </a:r>
            <a:r>
              <a:rPr spc="-15" dirty="0">
                <a:solidFill>
                  <a:srgbClr val="424456"/>
                </a:solidFill>
              </a:rPr>
              <a:t>ve</a:t>
            </a:r>
            <a:r>
              <a:rPr spc="30" dirty="0">
                <a:solidFill>
                  <a:srgbClr val="424456"/>
                </a:solidFill>
              </a:rPr>
              <a:t> </a:t>
            </a:r>
            <a:r>
              <a:rPr spc="-20" dirty="0">
                <a:solidFill>
                  <a:srgbClr val="424456"/>
                </a:solidFill>
              </a:rPr>
              <a:t>Sol</a:t>
            </a:r>
            <a:r>
              <a:rPr spc="-15" dirty="0">
                <a:solidFill>
                  <a:srgbClr val="424456"/>
                </a:solidFill>
              </a:rPr>
              <a:t>u</a:t>
            </a:r>
            <a:r>
              <a:rPr spc="-20" dirty="0">
                <a:solidFill>
                  <a:srgbClr val="424456"/>
                </a:solidFill>
              </a:rPr>
              <a:t>ti</a:t>
            </a:r>
            <a:r>
              <a:rPr dirty="0">
                <a:solidFill>
                  <a:srgbClr val="424456"/>
                </a:solidFill>
              </a:rPr>
              <a:t>on)</a:t>
            </a:r>
            <a:endParaRPr dirty="0"/>
          </a:p>
        </p:txBody>
      </p:sp>
      <p:sp>
        <p:nvSpPr>
          <p:cNvPr id="16" name="object 16"/>
          <p:cNvSpPr txBox="1"/>
          <p:nvPr/>
        </p:nvSpPr>
        <p:spPr>
          <a:xfrm>
            <a:off x="228600" y="3429000"/>
            <a:ext cx="3810000" cy="2362200"/>
          </a:xfrm>
          <a:prstGeom prst="rect">
            <a:avLst/>
          </a:prstGeom>
          <a:solidFill>
            <a:srgbClr val="CCFFCC"/>
          </a:solidFill>
          <a:ln w="9524">
            <a:solidFill>
              <a:srgbClr val="FF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6360">
              <a:lnSpc>
                <a:spcPct val="100000"/>
              </a:lnSpc>
            </a:pPr>
            <a:r>
              <a:rPr sz="2400" b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RE</a:t>
            </a:r>
            <a:r>
              <a:rPr sz="2400" b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400" b="1" u="heavy" dirty="0">
                <a:solidFill>
                  <a:srgbClr val="FF0000"/>
                </a:solidFill>
                <a:latin typeface="Times New Roman"/>
                <a:cs typeface="Times New Roman"/>
              </a:rPr>
              <a:t>-</a:t>
            </a:r>
            <a:r>
              <a:rPr sz="2400" b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b="1" u="heavy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b="1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B</a:t>
            </a:r>
            <a:r>
              <a:rPr sz="2400" b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400" b="1" u="heavy" dirty="0">
                <a:solidFill>
                  <a:srgbClr val="FF0000"/>
                </a:solidFill>
                <a:latin typeface="Times New Roman"/>
                <a:cs typeface="Times New Roman"/>
              </a:rPr>
              <a:t>(</a:t>
            </a:r>
            <a:r>
              <a:rPr sz="2400" b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n)</a:t>
            </a:r>
            <a:endParaRPr sz="2400">
              <a:latin typeface="Times New Roman"/>
              <a:cs typeface="Times New Roman"/>
            </a:endParaRPr>
          </a:p>
          <a:p>
            <a:pPr marL="313690">
              <a:lnSpc>
                <a:spcPct val="100000"/>
              </a:lnSpc>
            </a:pP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b="1" spc="-10" dirty="0">
                <a:solidFill>
                  <a:srgbClr val="FF0000"/>
                </a:solidFill>
                <a:latin typeface="Times New Roman"/>
                <a:cs typeface="Times New Roman"/>
              </a:rPr>
              <a:t>f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&lt;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2</a:t>
            </a:r>
            <a:endParaRPr sz="2400">
              <a:latin typeface="Times New Roman"/>
              <a:cs typeface="Times New Roman"/>
            </a:endParaRPr>
          </a:p>
          <a:p>
            <a:pPr marL="694690">
              <a:lnSpc>
                <a:spcPct val="100000"/>
              </a:lnSpc>
            </a:pPr>
            <a:r>
              <a:rPr sz="2400" b="1" spc="-6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b="1" spc="-10" dirty="0">
                <a:solidFill>
                  <a:srgbClr val="FF0000"/>
                </a:solidFill>
                <a:latin typeface="Times New Roman"/>
                <a:cs typeface="Times New Roman"/>
              </a:rPr>
              <a:t>et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u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rn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  <a:p>
            <a:pPr marL="313690">
              <a:lnSpc>
                <a:spcPct val="100000"/>
              </a:lnSpc>
            </a:pP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se</a:t>
            </a:r>
            <a:endParaRPr sz="2400">
              <a:latin typeface="Times New Roman"/>
              <a:cs typeface="Times New Roman"/>
            </a:endParaRPr>
          </a:p>
          <a:p>
            <a:pPr marL="618490">
              <a:lnSpc>
                <a:spcPct val="100000"/>
              </a:lnSpc>
            </a:pPr>
            <a:r>
              <a:rPr sz="2400" b="1" spc="-6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b="1" spc="-10" dirty="0">
                <a:solidFill>
                  <a:srgbClr val="FF0000"/>
                </a:solidFill>
                <a:latin typeface="Times New Roman"/>
                <a:cs typeface="Times New Roman"/>
              </a:rPr>
              <a:t>et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u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rn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REC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-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BO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(n-1)</a:t>
            </a:r>
            <a:endParaRPr sz="2400">
              <a:latin typeface="Times New Roman"/>
              <a:cs typeface="Times New Roman"/>
            </a:endParaRPr>
          </a:p>
          <a:p>
            <a:pPr marL="1304290">
              <a:lnSpc>
                <a:spcPct val="100000"/>
              </a:lnSpc>
            </a:pP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REC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-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BO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(n-2)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04800" y="1752603"/>
            <a:ext cx="3173730" cy="1200785"/>
          </a:xfrm>
          <a:prstGeom prst="rect">
            <a:avLst/>
          </a:prstGeom>
          <a:solidFill>
            <a:srgbClr val="CCFFCC"/>
          </a:solidFill>
          <a:ln w="9524">
            <a:solidFill>
              <a:srgbClr val="FF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6360">
              <a:lnSpc>
                <a:spcPct val="100000"/>
              </a:lnSpc>
            </a:pPr>
            <a:r>
              <a:rPr sz="2400" u="heavy" spc="-25" dirty="0">
                <a:latin typeface="Times New Roman"/>
                <a:cs typeface="Times New Roman"/>
              </a:rPr>
              <a:t>R</a:t>
            </a:r>
            <a:r>
              <a:rPr sz="2400" u="heavy" spc="-15" dirty="0">
                <a:latin typeface="Times New Roman"/>
                <a:cs typeface="Times New Roman"/>
              </a:rPr>
              <a:t>e</a:t>
            </a:r>
            <a:r>
              <a:rPr sz="2400" u="heavy" spc="-40" dirty="0">
                <a:latin typeface="Times New Roman"/>
                <a:cs typeface="Times New Roman"/>
              </a:rPr>
              <a:t>m</a:t>
            </a:r>
            <a:r>
              <a:rPr sz="2400" u="heavy" spc="-5" dirty="0">
                <a:latin typeface="Times New Roman"/>
                <a:cs typeface="Times New Roman"/>
              </a:rPr>
              <a:t>i</a:t>
            </a:r>
            <a:r>
              <a:rPr sz="2400" u="heavy" spc="-15" dirty="0">
                <a:latin typeface="Times New Roman"/>
                <a:cs typeface="Times New Roman"/>
              </a:rPr>
              <a:t>nde</a:t>
            </a:r>
            <a:r>
              <a:rPr sz="2400" u="heavy" dirty="0">
                <a:latin typeface="Times New Roman"/>
                <a:cs typeface="Times New Roman"/>
              </a:rPr>
              <a:t>r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endParaRPr sz="2400">
              <a:latin typeface="Times New Roman"/>
              <a:cs typeface="Times New Roman"/>
            </a:endParaRPr>
          </a:p>
          <a:p>
            <a:pPr marL="237490" marR="186055">
              <a:lnSpc>
                <a:spcPct val="100000"/>
              </a:lnSpc>
            </a:pP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(0)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0 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nd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(1)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=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1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(n)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=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(n-1)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+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(n-2)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6432803" y="1735835"/>
            <a:ext cx="545592" cy="547115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665976" y="19720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477000" y="1752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599" y="0"/>
                </a:moveTo>
                <a:lnTo>
                  <a:pt x="173666" y="6643"/>
                </a:lnTo>
                <a:lnTo>
                  <a:pt x="123546" y="25516"/>
                </a:lnTo>
                <a:lnTo>
                  <a:pt x="79831" y="55029"/>
                </a:lnTo>
                <a:lnTo>
                  <a:pt x="44107" y="93593"/>
                </a:lnTo>
                <a:lnTo>
                  <a:pt x="17965" y="139620"/>
                </a:lnTo>
                <a:lnTo>
                  <a:pt x="2992" y="191520"/>
                </a:lnTo>
                <a:lnTo>
                  <a:pt x="0" y="228599"/>
                </a:lnTo>
                <a:lnTo>
                  <a:pt x="757" y="247348"/>
                </a:lnTo>
                <a:lnTo>
                  <a:pt x="11654" y="300853"/>
                </a:lnTo>
                <a:lnTo>
                  <a:pt x="34250" y="349014"/>
                </a:lnTo>
                <a:lnTo>
                  <a:pt x="66956" y="390243"/>
                </a:lnTo>
                <a:lnTo>
                  <a:pt x="108185" y="422949"/>
                </a:lnTo>
                <a:lnTo>
                  <a:pt x="156346" y="445545"/>
                </a:lnTo>
                <a:lnTo>
                  <a:pt x="209851" y="456442"/>
                </a:lnTo>
                <a:lnTo>
                  <a:pt x="228599" y="457199"/>
                </a:lnTo>
                <a:lnTo>
                  <a:pt x="247348" y="456442"/>
                </a:lnTo>
                <a:lnTo>
                  <a:pt x="300853" y="445545"/>
                </a:lnTo>
                <a:lnTo>
                  <a:pt x="349014" y="422949"/>
                </a:lnTo>
                <a:lnTo>
                  <a:pt x="390243" y="390243"/>
                </a:lnTo>
                <a:lnTo>
                  <a:pt x="422949" y="349014"/>
                </a:lnTo>
                <a:lnTo>
                  <a:pt x="445545" y="300853"/>
                </a:lnTo>
                <a:lnTo>
                  <a:pt x="456442" y="247348"/>
                </a:lnTo>
                <a:lnTo>
                  <a:pt x="457199" y="228599"/>
                </a:lnTo>
                <a:lnTo>
                  <a:pt x="456442" y="209851"/>
                </a:lnTo>
                <a:lnTo>
                  <a:pt x="445545" y="156346"/>
                </a:lnTo>
                <a:lnTo>
                  <a:pt x="422949" y="108185"/>
                </a:lnTo>
                <a:lnTo>
                  <a:pt x="390243" y="66956"/>
                </a:lnTo>
                <a:lnTo>
                  <a:pt x="349014" y="34250"/>
                </a:lnTo>
                <a:lnTo>
                  <a:pt x="300853" y="11654"/>
                </a:lnTo>
                <a:lnTo>
                  <a:pt x="247348" y="757"/>
                </a:lnTo>
                <a:lnTo>
                  <a:pt x="228599" y="0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6477000" y="1752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228599"/>
                </a:moveTo>
                <a:lnTo>
                  <a:pt x="6643" y="173666"/>
                </a:lnTo>
                <a:lnTo>
                  <a:pt x="25516" y="123546"/>
                </a:lnTo>
                <a:lnTo>
                  <a:pt x="55029" y="79831"/>
                </a:lnTo>
                <a:lnTo>
                  <a:pt x="93593" y="44107"/>
                </a:lnTo>
                <a:lnTo>
                  <a:pt x="139620" y="17965"/>
                </a:lnTo>
                <a:lnTo>
                  <a:pt x="191520" y="2992"/>
                </a:lnTo>
                <a:lnTo>
                  <a:pt x="228599" y="0"/>
                </a:lnTo>
                <a:lnTo>
                  <a:pt x="247348" y="757"/>
                </a:lnTo>
                <a:lnTo>
                  <a:pt x="300853" y="11654"/>
                </a:lnTo>
                <a:lnTo>
                  <a:pt x="349014" y="34250"/>
                </a:lnTo>
                <a:lnTo>
                  <a:pt x="390243" y="66956"/>
                </a:lnTo>
                <a:lnTo>
                  <a:pt x="422949" y="108185"/>
                </a:lnTo>
                <a:lnTo>
                  <a:pt x="445545" y="156346"/>
                </a:lnTo>
                <a:lnTo>
                  <a:pt x="456442" y="209851"/>
                </a:lnTo>
                <a:lnTo>
                  <a:pt x="457199" y="228599"/>
                </a:lnTo>
                <a:lnTo>
                  <a:pt x="456442" y="247348"/>
                </a:lnTo>
                <a:lnTo>
                  <a:pt x="454207" y="265679"/>
                </a:lnTo>
                <a:lnTo>
                  <a:pt x="439234" y="317579"/>
                </a:lnTo>
                <a:lnTo>
                  <a:pt x="413092" y="363606"/>
                </a:lnTo>
                <a:lnTo>
                  <a:pt x="377368" y="402170"/>
                </a:lnTo>
                <a:lnTo>
                  <a:pt x="333653" y="431683"/>
                </a:lnTo>
                <a:lnTo>
                  <a:pt x="283533" y="450556"/>
                </a:lnTo>
                <a:lnTo>
                  <a:pt x="228599" y="457199"/>
                </a:lnTo>
                <a:lnTo>
                  <a:pt x="209851" y="456442"/>
                </a:lnTo>
                <a:lnTo>
                  <a:pt x="156346" y="445545"/>
                </a:lnTo>
                <a:lnTo>
                  <a:pt x="108185" y="422949"/>
                </a:lnTo>
                <a:lnTo>
                  <a:pt x="66956" y="390243"/>
                </a:lnTo>
                <a:lnTo>
                  <a:pt x="34250" y="349014"/>
                </a:lnTo>
                <a:lnTo>
                  <a:pt x="11654" y="300853"/>
                </a:lnTo>
                <a:lnTo>
                  <a:pt x="757" y="247348"/>
                </a:lnTo>
                <a:lnTo>
                  <a:pt x="0" y="2285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5806440" y="2116835"/>
            <a:ext cx="713232" cy="640079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5957925" y="2133600"/>
            <a:ext cx="519430" cy="445134"/>
          </a:xfrm>
          <a:custGeom>
            <a:avLst/>
            <a:gdLst/>
            <a:ahLst/>
            <a:cxnLst/>
            <a:rect l="l" t="t" r="r" b="b"/>
            <a:pathLst>
              <a:path w="519429" h="445135">
                <a:moveTo>
                  <a:pt x="519074" y="0"/>
                </a:moveTo>
                <a:lnTo>
                  <a:pt x="0" y="444947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5957925" y="2495184"/>
            <a:ext cx="86995" cy="83820"/>
          </a:xfrm>
          <a:custGeom>
            <a:avLst/>
            <a:gdLst/>
            <a:ahLst/>
            <a:cxnLst/>
            <a:rect l="l" t="t" r="r" b="b"/>
            <a:pathLst>
              <a:path w="86995" h="83819">
                <a:moveTo>
                  <a:pt x="86776" y="67482"/>
                </a:moveTo>
                <a:lnTo>
                  <a:pt x="0" y="83332"/>
                </a:lnTo>
                <a:lnTo>
                  <a:pt x="28925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6886956" y="2116835"/>
            <a:ext cx="714755" cy="640079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6934200" y="2133600"/>
            <a:ext cx="519430" cy="445134"/>
          </a:xfrm>
          <a:custGeom>
            <a:avLst/>
            <a:gdLst/>
            <a:ahLst/>
            <a:cxnLst/>
            <a:rect l="l" t="t" r="r" b="b"/>
            <a:pathLst>
              <a:path w="519429" h="445135">
                <a:moveTo>
                  <a:pt x="0" y="0"/>
                </a:moveTo>
                <a:lnTo>
                  <a:pt x="519074" y="444947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7366497" y="2495184"/>
            <a:ext cx="86995" cy="83820"/>
          </a:xfrm>
          <a:custGeom>
            <a:avLst/>
            <a:gdLst/>
            <a:ahLst/>
            <a:cxnLst/>
            <a:rect l="l" t="t" r="r" b="b"/>
            <a:pathLst>
              <a:path w="86995" h="83819">
                <a:moveTo>
                  <a:pt x="57851" y="0"/>
                </a:moveTo>
                <a:lnTo>
                  <a:pt x="86776" y="83332"/>
                </a:lnTo>
                <a:lnTo>
                  <a:pt x="0" y="67513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5518403" y="2574035"/>
            <a:ext cx="545591" cy="545591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5751576" y="28102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5562600" y="2590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599" y="0"/>
                </a:moveTo>
                <a:lnTo>
                  <a:pt x="173666" y="6643"/>
                </a:lnTo>
                <a:lnTo>
                  <a:pt x="123546" y="25516"/>
                </a:lnTo>
                <a:lnTo>
                  <a:pt x="79831" y="55029"/>
                </a:lnTo>
                <a:lnTo>
                  <a:pt x="44107" y="93593"/>
                </a:lnTo>
                <a:lnTo>
                  <a:pt x="17965" y="139620"/>
                </a:lnTo>
                <a:lnTo>
                  <a:pt x="2992" y="191520"/>
                </a:lnTo>
                <a:lnTo>
                  <a:pt x="0" y="228599"/>
                </a:lnTo>
                <a:lnTo>
                  <a:pt x="757" y="247348"/>
                </a:lnTo>
                <a:lnTo>
                  <a:pt x="11654" y="300853"/>
                </a:lnTo>
                <a:lnTo>
                  <a:pt x="34250" y="349014"/>
                </a:lnTo>
                <a:lnTo>
                  <a:pt x="66956" y="390243"/>
                </a:lnTo>
                <a:lnTo>
                  <a:pt x="108185" y="422949"/>
                </a:lnTo>
                <a:lnTo>
                  <a:pt x="156346" y="445545"/>
                </a:lnTo>
                <a:lnTo>
                  <a:pt x="209851" y="456442"/>
                </a:lnTo>
                <a:lnTo>
                  <a:pt x="228599" y="457199"/>
                </a:lnTo>
                <a:lnTo>
                  <a:pt x="247348" y="456442"/>
                </a:lnTo>
                <a:lnTo>
                  <a:pt x="300853" y="445545"/>
                </a:lnTo>
                <a:lnTo>
                  <a:pt x="349014" y="422949"/>
                </a:lnTo>
                <a:lnTo>
                  <a:pt x="390243" y="390243"/>
                </a:lnTo>
                <a:lnTo>
                  <a:pt x="422949" y="349014"/>
                </a:lnTo>
                <a:lnTo>
                  <a:pt x="445545" y="300853"/>
                </a:lnTo>
                <a:lnTo>
                  <a:pt x="456442" y="247348"/>
                </a:lnTo>
                <a:lnTo>
                  <a:pt x="457199" y="228599"/>
                </a:lnTo>
                <a:lnTo>
                  <a:pt x="456442" y="209851"/>
                </a:lnTo>
                <a:lnTo>
                  <a:pt x="445545" y="156346"/>
                </a:lnTo>
                <a:lnTo>
                  <a:pt x="422949" y="108185"/>
                </a:lnTo>
                <a:lnTo>
                  <a:pt x="390243" y="66956"/>
                </a:lnTo>
                <a:lnTo>
                  <a:pt x="349014" y="34250"/>
                </a:lnTo>
                <a:lnTo>
                  <a:pt x="300853" y="11654"/>
                </a:lnTo>
                <a:lnTo>
                  <a:pt x="247348" y="757"/>
                </a:lnTo>
                <a:lnTo>
                  <a:pt x="228599" y="0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562600" y="2590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228599"/>
                </a:moveTo>
                <a:lnTo>
                  <a:pt x="6643" y="173666"/>
                </a:lnTo>
                <a:lnTo>
                  <a:pt x="25516" y="123546"/>
                </a:lnTo>
                <a:lnTo>
                  <a:pt x="55029" y="79831"/>
                </a:lnTo>
                <a:lnTo>
                  <a:pt x="93593" y="44107"/>
                </a:lnTo>
                <a:lnTo>
                  <a:pt x="139620" y="17965"/>
                </a:lnTo>
                <a:lnTo>
                  <a:pt x="191520" y="2992"/>
                </a:lnTo>
                <a:lnTo>
                  <a:pt x="228599" y="0"/>
                </a:lnTo>
                <a:lnTo>
                  <a:pt x="247348" y="757"/>
                </a:lnTo>
                <a:lnTo>
                  <a:pt x="300853" y="11654"/>
                </a:lnTo>
                <a:lnTo>
                  <a:pt x="349014" y="34250"/>
                </a:lnTo>
                <a:lnTo>
                  <a:pt x="390243" y="66956"/>
                </a:lnTo>
                <a:lnTo>
                  <a:pt x="422949" y="108185"/>
                </a:lnTo>
                <a:lnTo>
                  <a:pt x="445545" y="156346"/>
                </a:lnTo>
                <a:lnTo>
                  <a:pt x="456442" y="209851"/>
                </a:lnTo>
                <a:lnTo>
                  <a:pt x="457199" y="228599"/>
                </a:lnTo>
                <a:lnTo>
                  <a:pt x="450556" y="283533"/>
                </a:lnTo>
                <a:lnTo>
                  <a:pt x="431683" y="333653"/>
                </a:lnTo>
                <a:lnTo>
                  <a:pt x="402170" y="377368"/>
                </a:lnTo>
                <a:lnTo>
                  <a:pt x="363606" y="413092"/>
                </a:lnTo>
                <a:lnTo>
                  <a:pt x="317579" y="439234"/>
                </a:lnTo>
                <a:lnTo>
                  <a:pt x="265679" y="454207"/>
                </a:lnTo>
                <a:lnTo>
                  <a:pt x="228599" y="457199"/>
                </a:lnTo>
                <a:lnTo>
                  <a:pt x="209851" y="456442"/>
                </a:lnTo>
                <a:lnTo>
                  <a:pt x="156346" y="445545"/>
                </a:lnTo>
                <a:lnTo>
                  <a:pt x="108185" y="422949"/>
                </a:lnTo>
                <a:lnTo>
                  <a:pt x="66956" y="390243"/>
                </a:lnTo>
                <a:lnTo>
                  <a:pt x="34250" y="349014"/>
                </a:lnTo>
                <a:lnTo>
                  <a:pt x="11654" y="300853"/>
                </a:lnTo>
                <a:lnTo>
                  <a:pt x="757" y="247348"/>
                </a:lnTo>
                <a:lnTo>
                  <a:pt x="0" y="2285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7347204" y="2574035"/>
            <a:ext cx="545592" cy="545591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7580376" y="28102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7391400" y="2590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599" y="0"/>
                </a:moveTo>
                <a:lnTo>
                  <a:pt x="173666" y="6643"/>
                </a:lnTo>
                <a:lnTo>
                  <a:pt x="123546" y="25516"/>
                </a:lnTo>
                <a:lnTo>
                  <a:pt x="79831" y="55029"/>
                </a:lnTo>
                <a:lnTo>
                  <a:pt x="44107" y="93593"/>
                </a:lnTo>
                <a:lnTo>
                  <a:pt x="17965" y="139620"/>
                </a:lnTo>
                <a:lnTo>
                  <a:pt x="2992" y="191520"/>
                </a:lnTo>
                <a:lnTo>
                  <a:pt x="0" y="228599"/>
                </a:lnTo>
                <a:lnTo>
                  <a:pt x="757" y="247348"/>
                </a:lnTo>
                <a:lnTo>
                  <a:pt x="11654" y="300853"/>
                </a:lnTo>
                <a:lnTo>
                  <a:pt x="34250" y="349014"/>
                </a:lnTo>
                <a:lnTo>
                  <a:pt x="66956" y="390243"/>
                </a:lnTo>
                <a:lnTo>
                  <a:pt x="108185" y="422949"/>
                </a:lnTo>
                <a:lnTo>
                  <a:pt x="156346" y="445545"/>
                </a:lnTo>
                <a:lnTo>
                  <a:pt x="209851" y="456442"/>
                </a:lnTo>
                <a:lnTo>
                  <a:pt x="228599" y="457199"/>
                </a:lnTo>
                <a:lnTo>
                  <a:pt x="247348" y="456442"/>
                </a:lnTo>
                <a:lnTo>
                  <a:pt x="300853" y="445545"/>
                </a:lnTo>
                <a:lnTo>
                  <a:pt x="349014" y="422949"/>
                </a:lnTo>
                <a:lnTo>
                  <a:pt x="390243" y="390243"/>
                </a:lnTo>
                <a:lnTo>
                  <a:pt x="422949" y="349014"/>
                </a:lnTo>
                <a:lnTo>
                  <a:pt x="445545" y="300853"/>
                </a:lnTo>
                <a:lnTo>
                  <a:pt x="456442" y="247348"/>
                </a:lnTo>
                <a:lnTo>
                  <a:pt x="457199" y="228599"/>
                </a:lnTo>
                <a:lnTo>
                  <a:pt x="456442" y="209851"/>
                </a:lnTo>
                <a:lnTo>
                  <a:pt x="445545" y="156346"/>
                </a:lnTo>
                <a:lnTo>
                  <a:pt x="422949" y="108185"/>
                </a:lnTo>
                <a:lnTo>
                  <a:pt x="390243" y="66956"/>
                </a:lnTo>
                <a:lnTo>
                  <a:pt x="349014" y="34250"/>
                </a:lnTo>
                <a:lnTo>
                  <a:pt x="300853" y="11654"/>
                </a:lnTo>
                <a:lnTo>
                  <a:pt x="247348" y="757"/>
                </a:lnTo>
                <a:lnTo>
                  <a:pt x="228599" y="0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7391400" y="2590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228599"/>
                </a:moveTo>
                <a:lnTo>
                  <a:pt x="6643" y="173666"/>
                </a:lnTo>
                <a:lnTo>
                  <a:pt x="25516" y="123546"/>
                </a:lnTo>
                <a:lnTo>
                  <a:pt x="55029" y="79831"/>
                </a:lnTo>
                <a:lnTo>
                  <a:pt x="93593" y="44107"/>
                </a:lnTo>
                <a:lnTo>
                  <a:pt x="139620" y="17965"/>
                </a:lnTo>
                <a:lnTo>
                  <a:pt x="191520" y="2992"/>
                </a:lnTo>
                <a:lnTo>
                  <a:pt x="228599" y="0"/>
                </a:lnTo>
                <a:lnTo>
                  <a:pt x="247348" y="757"/>
                </a:lnTo>
                <a:lnTo>
                  <a:pt x="300853" y="11654"/>
                </a:lnTo>
                <a:lnTo>
                  <a:pt x="349014" y="34250"/>
                </a:lnTo>
                <a:lnTo>
                  <a:pt x="390243" y="66956"/>
                </a:lnTo>
                <a:lnTo>
                  <a:pt x="422949" y="108185"/>
                </a:lnTo>
                <a:lnTo>
                  <a:pt x="445545" y="156346"/>
                </a:lnTo>
                <a:lnTo>
                  <a:pt x="456442" y="209851"/>
                </a:lnTo>
                <a:lnTo>
                  <a:pt x="457199" y="228599"/>
                </a:lnTo>
                <a:lnTo>
                  <a:pt x="450556" y="283533"/>
                </a:lnTo>
                <a:lnTo>
                  <a:pt x="431683" y="333653"/>
                </a:lnTo>
                <a:lnTo>
                  <a:pt x="402170" y="377368"/>
                </a:lnTo>
                <a:lnTo>
                  <a:pt x="363606" y="413092"/>
                </a:lnTo>
                <a:lnTo>
                  <a:pt x="317579" y="439234"/>
                </a:lnTo>
                <a:lnTo>
                  <a:pt x="265679" y="454207"/>
                </a:lnTo>
                <a:lnTo>
                  <a:pt x="228599" y="457199"/>
                </a:lnTo>
                <a:lnTo>
                  <a:pt x="209851" y="456442"/>
                </a:lnTo>
                <a:lnTo>
                  <a:pt x="156346" y="445545"/>
                </a:lnTo>
                <a:lnTo>
                  <a:pt x="108185" y="422949"/>
                </a:lnTo>
                <a:lnTo>
                  <a:pt x="66956" y="390243"/>
                </a:lnTo>
                <a:lnTo>
                  <a:pt x="34250" y="349014"/>
                </a:lnTo>
                <a:lnTo>
                  <a:pt x="11654" y="300853"/>
                </a:lnTo>
                <a:lnTo>
                  <a:pt x="757" y="247348"/>
                </a:lnTo>
                <a:lnTo>
                  <a:pt x="0" y="2285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6555745" y="1830946"/>
            <a:ext cx="1155700" cy="1143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b="1" spc="-10" dirty="0">
                <a:solidFill>
                  <a:srgbClr val="0000FF"/>
                </a:solidFill>
                <a:latin typeface="Times New Roman"/>
                <a:cs typeface="Times New Roman"/>
              </a:rPr>
              <a:t>10</a:t>
            </a:r>
            <a:endParaRPr sz="2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200">
              <a:latin typeface="Times New Roman"/>
              <a:cs typeface="Times New Roman"/>
            </a:endParaRPr>
          </a:p>
          <a:p>
            <a:pPr marR="5080" algn="r">
              <a:lnSpc>
                <a:spcPct val="100000"/>
              </a:lnSpc>
              <a:spcBef>
                <a:spcPts val="1430"/>
              </a:spcBef>
            </a:pPr>
            <a:r>
              <a:rPr sz="2200" b="1" spc="-15" dirty="0">
                <a:solidFill>
                  <a:srgbClr val="0000FF"/>
                </a:solidFill>
                <a:latin typeface="Times New Roman"/>
                <a:cs typeface="Times New Roman"/>
              </a:rPr>
              <a:t>8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5717544" y="2669147"/>
            <a:ext cx="165100" cy="304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b="1" spc="-15" dirty="0">
                <a:solidFill>
                  <a:srgbClr val="0000FF"/>
                </a:solidFill>
                <a:latin typeface="Times New Roman"/>
                <a:cs typeface="Times New Roman"/>
              </a:rPr>
              <a:t>9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5198364" y="2958083"/>
            <a:ext cx="487679" cy="713232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343357" y="2971800"/>
            <a:ext cx="295910" cy="517525"/>
          </a:xfrm>
          <a:custGeom>
            <a:avLst/>
            <a:gdLst/>
            <a:ahLst/>
            <a:cxnLst/>
            <a:rect l="l" t="t" r="r" b="b"/>
            <a:pathLst>
              <a:path w="295910" h="517525">
                <a:moveTo>
                  <a:pt x="295442" y="0"/>
                </a:moveTo>
                <a:lnTo>
                  <a:pt x="0" y="517032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342564" y="3400592"/>
            <a:ext cx="77470" cy="88265"/>
          </a:xfrm>
          <a:custGeom>
            <a:avLst/>
            <a:gdLst/>
            <a:ahLst/>
            <a:cxnLst/>
            <a:rect l="l" t="t" r="r" b="b"/>
            <a:pathLst>
              <a:path w="77470" h="88264">
                <a:moveTo>
                  <a:pt x="77175" y="44135"/>
                </a:moveTo>
                <a:lnTo>
                  <a:pt x="792" y="88209"/>
                </a:ln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902452" y="2967227"/>
            <a:ext cx="402336" cy="704088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952865" y="2981066"/>
            <a:ext cx="212090" cy="506730"/>
          </a:xfrm>
          <a:custGeom>
            <a:avLst/>
            <a:gdLst/>
            <a:ahLst/>
            <a:cxnLst/>
            <a:rect l="l" t="t" r="r" b="b"/>
            <a:pathLst>
              <a:path w="212089" h="506729">
                <a:moveTo>
                  <a:pt x="0" y="0"/>
                </a:moveTo>
                <a:lnTo>
                  <a:pt x="212049" y="50672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6094506" y="3400349"/>
            <a:ext cx="82550" cy="87630"/>
          </a:xfrm>
          <a:custGeom>
            <a:avLst/>
            <a:gdLst/>
            <a:ahLst/>
            <a:cxnLst/>
            <a:rect l="l" t="t" r="r" b="b"/>
            <a:pathLst>
              <a:path w="82550" h="87629">
                <a:moveTo>
                  <a:pt x="81991" y="0"/>
                </a:moveTo>
                <a:lnTo>
                  <a:pt x="70408" y="87447"/>
                </a:lnTo>
                <a:lnTo>
                  <a:pt x="0" y="3432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4985003" y="3488435"/>
            <a:ext cx="545591" cy="547116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5218176" y="37246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5029200" y="3505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599" y="0"/>
                </a:moveTo>
                <a:lnTo>
                  <a:pt x="173666" y="6643"/>
                </a:lnTo>
                <a:lnTo>
                  <a:pt x="123546" y="25516"/>
                </a:lnTo>
                <a:lnTo>
                  <a:pt x="79831" y="55029"/>
                </a:lnTo>
                <a:lnTo>
                  <a:pt x="44107" y="93593"/>
                </a:lnTo>
                <a:lnTo>
                  <a:pt x="17965" y="139620"/>
                </a:lnTo>
                <a:lnTo>
                  <a:pt x="2992" y="191520"/>
                </a:lnTo>
                <a:lnTo>
                  <a:pt x="0" y="228599"/>
                </a:lnTo>
                <a:lnTo>
                  <a:pt x="757" y="247349"/>
                </a:lnTo>
                <a:lnTo>
                  <a:pt x="11654" y="300856"/>
                </a:lnTo>
                <a:lnTo>
                  <a:pt x="34250" y="349017"/>
                </a:lnTo>
                <a:lnTo>
                  <a:pt x="66956" y="390245"/>
                </a:lnTo>
                <a:lnTo>
                  <a:pt x="108185" y="422950"/>
                </a:lnTo>
                <a:lnTo>
                  <a:pt x="156346" y="445545"/>
                </a:lnTo>
                <a:lnTo>
                  <a:pt x="209851" y="456442"/>
                </a:lnTo>
                <a:lnTo>
                  <a:pt x="228599" y="457199"/>
                </a:lnTo>
                <a:lnTo>
                  <a:pt x="247348" y="456442"/>
                </a:lnTo>
                <a:lnTo>
                  <a:pt x="300853" y="445545"/>
                </a:lnTo>
                <a:lnTo>
                  <a:pt x="349014" y="422950"/>
                </a:lnTo>
                <a:lnTo>
                  <a:pt x="390243" y="390245"/>
                </a:lnTo>
                <a:lnTo>
                  <a:pt x="422949" y="349017"/>
                </a:lnTo>
                <a:lnTo>
                  <a:pt x="445545" y="300856"/>
                </a:lnTo>
                <a:lnTo>
                  <a:pt x="456442" y="247349"/>
                </a:lnTo>
                <a:lnTo>
                  <a:pt x="457199" y="228599"/>
                </a:lnTo>
                <a:lnTo>
                  <a:pt x="456442" y="209851"/>
                </a:lnTo>
                <a:lnTo>
                  <a:pt x="445545" y="156346"/>
                </a:lnTo>
                <a:lnTo>
                  <a:pt x="422949" y="108185"/>
                </a:lnTo>
                <a:lnTo>
                  <a:pt x="390243" y="66956"/>
                </a:lnTo>
                <a:lnTo>
                  <a:pt x="349014" y="34250"/>
                </a:lnTo>
                <a:lnTo>
                  <a:pt x="300853" y="11654"/>
                </a:lnTo>
                <a:lnTo>
                  <a:pt x="247348" y="757"/>
                </a:lnTo>
                <a:lnTo>
                  <a:pt x="228599" y="0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5029200" y="3505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228599"/>
                </a:moveTo>
                <a:lnTo>
                  <a:pt x="6643" y="173666"/>
                </a:lnTo>
                <a:lnTo>
                  <a:pt x="25516" y="123546"/>
                </a:lnTo>
                <a:lnTo>
                  <a:pt x="55029" y="79831"/>
                </a:lnTo>
                <a:lnTo>
                  <a:pt x="93593" y="44107"/>
                </a:lnTo>
                <a:lnTo>
                  <a:pt x="139620" y="17965"/>
                </a:lnTo>
                <a:lnTo>
                  <a:pt x="191520" y="2992"/>
                </a:lnTo>
                <a:lnTo>
                  <a:pt x="228599" y="0"/>
                </a:lnTo>
                <a:lnTo>
                  <a:pt x="247348" y="757"/>
                </a:lnTo>
                <a:lnTo>
                  <a:pt x="300853" y="11654"/>
                </a:lnTo>
                <a:lnTo>
                  <a:pt x="349014" y="34250"/>
                </a:lnTo>
                <a:lnTo>
                  <a:pt x="390243" y="66956"/>
                </a:lnTo>
                <a:lnTo>
                  <a:pt x="422949" y="108185"/>
                </a:lnTo>
                <a:lnTo>
                  <a:pt x="445545" y="156346"/>
                </a:lnTo>
                <a:lnTo>
                  <a:pt x="456442" y="209851"/>
                </a:lnTo>
                <a:lnTo>
                  <a:pt x="457199" y="228599"/>
                </a:lnTo>
                <a:lnTo>
                  <a:pt x="450556" y="283535"/>
                </a:lnTo>
                <a:lnTo>
                  <a:pt x="431683" y="333655"/>
                </a:lnTo>
                <a:lnTo>
                  <a:pt x="402170" y="377371"/>
                </a:lnTo>
                <a:lnTo>
                  <a:pt x="363606" y="413094"/>
                </a:lnTo>
                <a:lnTo>
                  <a:pt x="317579" y="439235"/>
                </a:lnTo>
                <a:lnTo>
                  <a:pt x="265679" y="454208"/>
                </a:lnTo>
                <a:lnTo>
                  <a:pt x="228599" y="457199"/>
                </a:lnTo>
                <a:lnTo>
                  <a:pt x="209851" y="456442"/>
                </a:lnTo>
                <a:lnTo>
                  <a:pt x="156346" y="445545"/>
                </a:lnTo>
                <a:lnTo>
                  <a:pt x="108185" y="422950"/>
                </a:lnTo>
                <a:lnTo>
                  <a:pt x="66956" y="390245"/>
                </a:lnTo>
                <a:lnTo>
                  <a:pt x="34250" y="349017"/>
                </a:lnTo>
                <a:lnTo>
                  <a:pt x="11654" y="300856"/>
                </a:lnTo>
                <a:lnTo>
                  <a:pt x="757" y="247349"/>
                </a:lnTo>
                <a:lnTo>
                  <a:pt x="0" y="2285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 txBox="1"/>
          <p:nvPr/>
        </p:nvSpPr>
        <p:spPr>
          <a:xfrm>
            <a:off x="5184144" y="3583548"/>
            <a:ext cx="165100" cy="304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b="1" spc="-15" dirty="0">
                <a:solidFill>
                  <a:srgbClr val="0000FF"/>
                </a:solidFill>
                <a:latin typeface="Times New Roman"/>
                <a:cs typeface="Times New Roman"/>
              </a:rPr>
              <a:t>8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49" name="object 49"/>
          <p:cNvSpPr/>
          <p:nvPr/>
        </p:nvSpPr>
        <p:spPr>
          <a:xfrm>
            <a:off x="5899403" y="3488435"/>
            <a:ext cx="545591" cy="547116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6132576" y="37246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5943600" y="3505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599" y="0"/>
                </a:moveTo>
                <a:lnTo>
                  <a:pt x="173666" y="6643"/>
                </a:lnTo>
                <a:lnTo>
                  <a:pt x="123546" y="25516"/>
                </a:lnTo>
                <a:lnTo>
                  <a:pt x="79831" y="55029"/>
                </a:lnTo>
                <a:lnTo>
                  <a:pt x="44107" y="93593"/>
                </a:lnTo>
                <a:lnTo>
                  <a:pt x="17965" y="139620"/>
                </a:lnTo>
                <a:lnTo>
                  <a:pt x="2992" y="191520"/>
                </a:lnTo>
                <a:lnTo>
                  <a:pt x="0" y="228599"/>
                </a:lnTo>
                <a:lnTo>
                  <a:pt x="757" y="247349"/>
                </a:lnTo>
                <a:lnTo>
                  <a:pt x="11654" y="300856"/>
                </a:lnTo>
                <a:lnTo>
                  <a:pt x="34250" y="349017"/>
                </a:lnTo>
                <a:lnTo>
                  <a:pt x="66956" y="390245"/>
                </a:lnTo>
                <a:lnTo>
                  <a:pt x="108185" y="422950"/>
                </a:lnTo>
                <a:lnTo>
                  <a:pt x="156346" y="445545"/>
                </a:lnTo>
                <a:lnTo>
                  <a:pt x="209851" y="456442"/>
                </a:lnTo>
                <a:lnTo>
                  <a:pt x="228599" y="457199"/>
                </a:lnTo>
                <a:lnTo>
                  <a:pt x="247348" y="456442"/>
                </a:lnTo>
                <a:lnTo>
                  <a:pt x="300853" y="445545"/>
                </a:lnTo>
                <a:lnTo>
                  <a:pt x="349014" y="422950"/>
                </a:lnTo>
                <a:lnTo>
                  <a:pt x="390243" y="390245"/>
                </a:lnTo>
                <a:lnTo>
                  <a:pt x="422949" y="349017"/>
                </a:lnTo>
                <a:lnTo>
                  <a:pt x="445545" y="300856"/>
                </a:lnTo>
                <a:lnTo>
                  <a:pt x="456442" y="247349"/>
                </a:lnTo>
                <a:lnTo>
                  <a:pt x="457199" y="228599"/>
                </a:lnTo>
                <a:lnTo>
                  <a:pt x="456442" y="209851"/>
                </a:lnTo>
                <a:lnTo>
                  <a:pt x="445545" y="156346"/>
                </a:lnTo>
                <a:lnTo>
                  <a:pt x="422949" y="108185"/>
                </a:lnTo>
                <a:lnTo>
                  <a:pt x="390243" y="66956"/>
                </a:lnTo>
                <a:lnTo>
                  <a:pt x="349014" y="34250"/>
                </a:lnTo>
                <a:lnTo>
                  <a:pt x="300853" y="11654"/>
                </a:lnTo>
                <a:lnTo>
                  <a:pt x="247348" y="757"/>
                </a:lnTo>
                <a:lnTo>
                  <a:pt x="228599" y="0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5943600" y="3505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228599"/>
                </a:moveTo>
                <a:lnTo>
                  <a:pt x="6643" y="173666"/>
                </a:lnTo>
                <a:lnTo>
                  <a:pt x="25516" y="123546"/>
                </a:lnTo>
                <a:lnTo>
                  <a:pt x="55029" y="79831"/>
                </a:lnTo>
                <a:lnTo>
                  <a:pt x="93593" y="44107"/>
                </a:lnTo>
                <a:lnTo>
                  <a:pt x="139620" y="17965"/>
                </a:lnTo>
                <a:lnTo>
                  <a:pt x="191520" y="2992"/>
                </a:lnTo>
                <a:lnTo>
                  <a:pt x="228599" y="0"/>
                </a:lnTo>
                <a:lnTo>
                  <a:pt x="247348" y="757"/>
                </a:lnTo>
                <a:lnTo>
                  <a:pt x="300853" y="11654"/>
                </a:lnTo>
                <a:lnTo>
                  <a:pt x="349014" y="34250"/>
                </a:lnTo>
                <a:lnTo>
                  <a:pt x="390243" y="66956"/>
                </a:lnTo>
                <a:lnTo>
                  <a:pt x="422949" y="108185"/>
                </a:lnTo>
                <a:lnTo>
                  <a:pt x="445545" y="156346"/>
                </a:lnTo>
                <a:lnTo>
                  <a:pt x="456442" y="209851"/>
                </a:lnTo>
                <a:lnTo>
                  <a:pt x="457199" y="228599"/>
                </a:lnTo>
                <a:lnTo>
                  <a:pt x="450556" y="283535"/>
                </a:lnTo>
                <a:lnTo>
                  <a:pt x="431683" y="333655"/>
                </a:lnTo>
                <a:lnTo>
                  <a:pt x="402170" y="377371"/>
                </a:lnTo>
                <a:lnTo>
                  <a:pt x="363606" y="413094"/>
                </a:lnTo>
                <a:lnTo>
                  <a:pt x="317579" y="439235"/>
                </a:lnTo>
                <a:lnTo>
                  <a:pt x="265679" y="454208"/>
                </a:lnTo>
                <a:lnTo>
                  <a:pt x="228599" y="457199"/>
                </a:lnTo>
                <a:lnTo>
                  <a:pt x="209851" y="456442"/>
                </a:lnTo>
                <a:lnTo>
                  <a:pt x="156346" y="445545"/>
                </a:lnTo>
                <a:lnTo>
                  <a:pt x="108185" y="422950"/>
                </a:lnTo>
                <a:lnTo>
                  <a:pt x="66956" y="390245"/>
                </a:lnTo>
                <a:lnTo>
                  <a:pt x="34250" y="349017"/>
                </a:lnTo>
                <a:lnTo>
                  <a:pt x="11654" y="300856"/>
                </a:lnTo>
                <a:lnTo>
                  <a:pt x="757" y="247349"/>
                </a:lnTo>
                <a:lnTo>
                  <a:pt x="0" y="2285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 txBox="1"/>
          <p:nvPr/>
        </p:nvSpPr>
        <p:spPr>
          <a:xfrm>
            <a:off x="6098544" y="3583548"/>
            <a:ext cx="165100" cy="304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b="1" spc="-15" dirty="0">
                <a:solidFill>
                  <a:srgbClr val="0000FF"/>
                </a:solidFill>
                <a:latin typeface="Times New Roman"/>
                <a:cs typeface="Times New Roman"/>
              </a:rPr>
              <a:t>7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54" name="object 54"/>
          <p:cNvSpPr/>
          <p:nvPr/>
        </p:nvSpPr>
        <p:spPr>
          <a:xfrm>
            <a:off x="6950964" y="2964179"/>
            <a:ext cx="554735" cy="704088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7097511" y="2981066"/>
            <a:ext cx="361315" cy="509270"/>
          </a:xfrm>
          <a:custGeom>
            <a:avLst/>
            <a:gdLst/>
            <a:ahLst/>
            <a:cxnLst/>
            <a:rect l="l" t="t" r="r" b="b"/>
            <a:pathLst>
              <a:path w="361315" h="509270">
                <a:moveTo>
                  <a:pt x="360822" y="0"/>
                </a:moveTo>
                <a:lnTo>
                  <a:pt x="0" y="508741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7097511" y="3401933"/>
            <a:ext cx="80645" cy="88265"/>
          </a:xfrm>
          <a:custGeom>
            <a:avLst/>
            <a:gdLst/>
            <a:ahLst/>
            <a:cxnLst/>
            <a:rect l="l" t="t" r="r" b="b"/>
            <a:pathLst>
              <a:path w="80645" h="88264">
                <a:moveTo>
                  <a:pt x="80345" y="51450"/>
                </a:moveTo>
                <a:lnTo>
                  <a:pt x="0" y="87873"/>
                </a:lnTo>
                <a:lnTo>
                  <a:pt x="7802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7734300" y="2964179"/>
            <a:ext cx="554735" cy="704088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7781666" y="2981066"/>
            <a:ext cx="361315" cy="509270"/>
          </a:xfrm>
          <a:custGeom>
            <a:avLst/>
            <a:gdLst/>
            <a:ahLst/>
            <a:cxnLst/>
            <a:rect l="l" t="t" r="r" b="b"/>
            <a:pathLst>
              <a:path w="361315" h="509270">
                <a:moveTo>
                  <a:pt x="0" y="0"/>
                </a:moveTo>
                <a:lnTo>
                  <a:pt x="360822" y="508741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8062142" y="3401933"/>
            <a:ext cx="80645" cy="88265"/>
          </a:xfrm>
          <a:custGeom>
            <a:avLst/>
            <a:gdLst/>
            <a:ahLst/>
            <a:cxnLst/>
            <a:rect l="l" t="t" r="r" b="b"/>
            <a:pathLst>
              <a:path w="80645" h="88264">
                <a:moveTo>
                  <a:pt x="72542" y="0"/>
                </a:moveTo>
                <a:lnTo>
                  <a:pt x="80345" y="87873"/>
                </a:lnTo>
                <a:lnTo>
                  <a:pt x="0" y="5145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6737604" y="3488435"/>
            <a:ext cx="545592" cy="547116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6970776" y="37246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6781800" y="3505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599" y="0"/>
                </a:moveTo>
                <a:lnTo>
                  <a:pt x="173666" y="6643"/>
                </a:lnTo>
                <a:lnTo>
                  <a:pt x="123546" y="25516"/>
                </a:lnTo>
                <a:lnTo>
                  <a:pt x="79831" y="55029"/>
                </a:lnTo>
                <a:lnTo>
                  <a:pt x="44107" y="93593"/>
                </a:lnTo>
                <a:lnTo>
                  <a:pt x="17965" y="139620"/>
                </a:lnTo>
                <a:lnTo>
                  <a:pt x="2992" y="191520"/>
                </a:lnTo>
                <a:lnTo>
                  <a:pt x="0" y="228599"/>
                </a:lnTo>
                <a:lnTo>
                  <a:pt x="757" y="247349"/>
                </a:lnTo>
                <a:lnTo>
                  <a:pt x="11654" y="300856"/>
                </a:lnTo>
                <a:lnTo>
                  <a:pt x="34250" y="349017"/>
                </a:lnTo>
                <a:lnTo>
                  <a:pt x="66956" y="390245"/>
                </a:lnTo>
                <a:lnTo>
                  <a:pt x="108185" y="422950"/>
                </a:lnTo>
                <a:lnTo>
                  <a:pt x="156346" y="445545"/>
                </a:lnTo>
                <a:lnTo>
                  <a:pt x="209851" y="456442"/>
                </a:lnTo>
                <a:lnTo>
                  <a:pt x="228599" y="457199"/>
                </a:lnTo>
                <a:lnTo>
                  <a:pt x="247348" y="456442"/>
                </a:lnTo>
                <a:lnTo>
                  <a:pt x="300853" y="445545"/>
                </a:lnTo>
                <a:lnTo>
                  <a:pt x="349014" y="422950"/>
                </a:lnTo>
                <a:lnTo>
                  <a:pt x="390243" y="390245"/>
                </a:lnTo>
                <a:lnTo>
                  <a:pt x="422949" y="349017"/>
                </a:lnTo>
                <a:lnTo>
                  <a:pt x="445545" y="300856"/>
                </a:lnTo>
                <a:lnTo>
                  <a:pt x="456442" y="247349"/>
                </a:lnTo>
                <a:lnTo>
                  <a:pt x="457199" y="228599"/>
                </a:lnTo>
                <a:lnTo>
                  <a:pt x="456442" y="209851"/>
                </a:lnTo>
                <a:lnTo>
                  <a:pt x="445545" y="156346"/>
                </a:lnTo>
                <a:lnTo>
                  <a:pt x="422949" y="108185"/>
                </a:lnTo>
                <a:lnTo>
                  <a:pt x="390243" y="66956"/>
                </a:lnTo>
                <a:lnTo>
                  <a:pt x="349014" y="34250"/>
                </a:lnTo>
                <a:lnTo>
                  <a:pt x="300853" y="11654"/>
                </a:lnTo>
                <a:lnTo>
                  <a:pt x="247348" y="757"/>
                </a:lnTo>
                <a:lnTo>
                  <a:pt x="228599" y="0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6781800" y="3505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228599"/>
                </a:moveTo>
                <a:lnTo>
                  <a:pt x="6643" y="173666"/>
                </a:lnTo>
                <a:lnTo>
                  <a:pt x="25516" y="123546"/>
                </a:lnTo>
                <a:lnTo>
                  <a:pt x="55029" y="79831"/>
                </a:lnTo>
                <a:lnTo>
                  <a:pt x="93593" y="44107"/>
                </a:lnTo>
                <a:lnTo>
                  <a:pt x="139620" y="17965"/>
                </a:lnTo>
                <a:lnTo>
                  <a:pt x="191520" y="2992"/>
                </a:lnTo>
                <a:lnTo>
                  <a:pt x="228599" y="0"/>
                </a:lnTo>
                <a:lnTo>
                  <a:pt x="247348" y="757"/>
                </a:lnTo>
                <a:lnTo>
                  <a:pt x="300853" y="11654"/>
                </a:lnTo>
                <a:lnTo>
                  <a:pt x="349014" y="34250"/>
                </a:lnTo>
                <a:lnTo>
                  <a:pt x="390243" y="66956"/>
                </a:lnTo>
                <a:lnTo>
                  <a:pt x="422949" y="108185"/>
                </a:lnTo>
                <a:lnTo>
                  <a:pt x="445545" y="156346"/>
                </a:lnTo>
                <a:lnTo>
                  <a:pt x="456442" y="209851"/>
                </a:lnTo>
                <a:lnTo>
                  <a:pt x="457199" y="228599"/>
                </a:lnTo>
                <a:lnTo>
                  <a:pt x="450556" y="283535"/>
                </a:lnTo>
                <a:lnTo>
                  <a:pt x="431683" y="333655"/>
                </a:lnTo>
                <a:lnTo>
                  <a:pt x="402170" y="377371"/>
                </a:lnTo>
                <a:lnTo>
                  <a:pt x="363606" y="413094"/>
                </a:lnTo>
                <a:lnTo>
                  <a:pt x="317579" y="439235"/>
                </a:lnTo>
                <a:lnTo>
                  <a:pt x="265679" y="454208"/>
                </a:lnTo>
                <a:lnTo>
                  <a:pt x="228599" y="457199"/>
                </a:lnTo>
                <a:lnTo>
                  <a:pt x="209851" y="456442"/>
                </a:lnTo>
                <a:lnTo>
                  <a:pt x="156346" y="445545"/>
                </a:lnTo>
                <a:lnTo>
                  <a:pt x="108185" y="422950"/>
                </a:lnTo>
                <a:lnTo>
                  <a:pt x="66956" y="390245"/>
                </a:lnTo>
                <a:lnTo>
                  <a:pt x="34250" y="349017"/>
                </a:lnTo>
                <a:lnTo>
                  <a:pt x="11654" y="300856"/>
                </a:lnTo>
                <a:lnTo>
                  <a:pt x="757" y="247349"/>
                </a:lnTo>
                <a:lnTo>
                  <a:pt x="0" y="2285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 txBox="1"/>
          <p:nvPr/>
        </p:nvSpPr>
        <p:spPr>
          <a:xfrm>
            <a:off x="6936745" y="3583548"/>
            <a:ext cx="165100" cy="304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b="1" spc="-15" dirty="0">
                <a:solidFill>
                  <a:srgbClr val="0000FF"/>
                </a:solidFill>
                <a:latin typeface="Times New Roman"/>
                <a:cs typeface="Times New Roman"/>
              </a:rPr>
              <a:t>7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65" name="object 65"/>
          <p:cNvSpPr/>
          <p:nvPr/>
        </p:nvSpPr>
        <p:spPr>
          <a:xfrm>
            <a:off x="7956804" y="3488435"/>
            <a:ext cx="545592" cy="547116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8189976" y="37246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8001000" y="3505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599" y="0"/>
                </a:moveTo>
                <a:lnTo>
                  <a:pt x="173666" y="6643"/>
                </a:lnTo>
                <a:lnTo>
                  <a:pt x="123546" y="25516"/>
                </a:lnTo>
                <a:lnTo>
                  <a:pt x="79831" y="55029"/>
                </a:lnTo>
                <a:lnTo>
                  <a:pt x="44107" y="93593"/>
                </a:lnTo>
                <a:lnTo>
                  <a:pt x="17965" y="139620"/>
                </a:lnTo>
                <a:lnTo>
                  <a:pt x="2992" y="191520"/>
                </a:lnTo>
                <a:lnTo>
                  <a:pt x="0" y="228599"/>
                </a:lnTo>
                <a:lnTo>
                  <a:pt x="757" y="247349"/>
                </a:lnTo>
                <a:lnTo>
                  <a:pt x="11654" y="300856"/>
                </a:lnTo>
                <a:lnTo>
                  <a:pt x="34250" y="349017"/>
                </a:lnTo>
                <a:lnTo>
                  <a:pt x="66956" y="390245"/>
                </a:lnTo>
                <a:lnTo>
                  <a:pt x="108185" y="422950"/>
                </a:lnTo>
                <a:lnTo>
                  <a:pt x="156346" y="445545"/>
                </a:lnTo>
                <a:lnTo>
                  <a:pt x="209851" y="456442"/>
                </a:lnTo>
                <a:lnTo>
                  <a:pt x="228599" y="457199"/>
                </a:lnTo>
                <a:lnTo>
                  <a:pt x="247348" y="456442"/>
                </a:lnTo>
                <a:lnTo>
                  <a:pt x="300853" y="445545"/>
                </a:lnTo>
                <a:lnTo>
                  <a:pt x="349014" y="422950"/>
                </a:lnTo>
                <a:lnTo>
                  <a:pt x="390243" y="390245"/>
                </a:lnTo>
                <a:lnTo>
                  <a:pt x="422949" y="349017"/>
                </a:lnTo>
                <a:lnTo>
                  <a:pt x="445545" y="300856"/>
                </a:lnTo>
                <a:lnTo>
                  <a:pt x="456442" y="247349"/>
                </a:lnTo>
                <a:lnTo>
                  <a:pt x="457199" y="228599"/>
                </a:lnTo>
                <a:lnTo>
                  <a:pt x="456442" y="209851"/>
                </a:lnTo>
                <a:lnTo>
                  <a:pt x="445545" y="156346"/>
                </a:lnTo>
                <a:lnTo>
                  <a:pt x="422949" y="108185"/>
                </a:lnTo>
                <a:lnTo>
                  <a:pt x="390243" y="66956"/>
                </a:lnTo>
                <a:lnTo>
                  <a:pt x="349014" y="34250"/>
                </a:lnTo>
                <a:lnTo>
                  <a:pt x="300853" y="11654"/>
                </a:lnTo>
                <a:lnTo>
                  <a:pt x="247348" y="757"/>
                </a:lnTo>
                <a:lnTo>
                  <a:pt x="228599" y="0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8001000" y="3505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228599"/>
                </a:moveTo>
                <a:lnTo>
                  <a:pt x="6643" y="173666"/>
                </a:lnTo>
                <a:lnTo>
                  <a:pt x="25516" y="123546"/>
                </a:lnTo>
                <a:lnTo>
                  <a:pt x="55029" y="79831"/>
                </a:lnTo>
                <a:lnTo>
                  <a:pt x="93593" y="44107"/>
                </a:lnTo>
                <a:lnTo>
                  <a:pt x="139620" y="17965"/>
                </a:lnTo>
                <a:lnTo>
                  <a:pt x="191520" y="2992"/>
                </a:lnTo>
                <a:lnTo>
                  <a:pt x="228599" y="0"/>
                </a:lnTo>
                <a:lnTo>
                  <a:pt x="247348" y="757"/>
                </a:lnTo>
                <a:lnTo>
                  <a:pt x="300853" y="11654"/>
                </a:lnTo>
                <a:lnTo>
                  <a:pt x="349014" y="34250"/>
                </a:lnTo>
                <a:lnTo>
                  <a:pt x="390243" y="66956"/>
                </a:lnTo>
                <a:lnTo>
                  <a:pt x="422949" y="108185"/>
                </a:lnTo>
                <a:lnTo>
                  <a:pt x="445545" y="156346"/>
                </a:lnTo>
                <a:lnTo>
                  <a:pt x="456442" y="209851"/>
                </a:lnTo>
                <a:lnTo>
                  <a:pt x="457199" y="228599"/>
                </a:lnTo>
                <a:lnTo>
                  <a:pt x="450556" y="283535"/>
                </a:lnTo>
                <a:lnTo>
                  <a:pt x="431683" y="333655"/>
                </a:lnTo>
                <a:lnTo>
                  <a:pt x="402170" y="377371"/>
                </a:lnTo>
                <a:lnTo>
                  <a:pt x="363606" y="413094"/>
                </a:lnTo>
                <a:lnTo>
                  <a:pt x="317579" y="439235"/>
                </a:lnTo>
                <a:lnTo>
                  <a:pt x="265679" y="454208"/>
                </a:lnTo>
                <a:lnTo>
                  <a:pt x="228599" y="457199"/>
                </a:lnTo>
                <a:lnTo>
                  <a:pt x="209851" y="456442"/>
                </a:lnTo>
                <a:lnTo>
                  <a:pt x="156346" y="445545"/>
                </a:lnTo>
                <a:lnTo>
                  <a:pt x="108185" y="422950"/>
                </a:lnTo>
                <a:lnTo>
                  <a:pt x="66956" y="390245"/>
                </a:lnTo>
                <a:lnTo>
                  <a:pt x="34250" y="349017"/>
                </a:lnTo>
                <a:lnTo>
                  <a:pt x="11654" y="300856"/>
                </a:lnTo>
                <a:lnTo>
                  <a:pt x="757" y="247349"/>
                </a:lnTo>
                <a:lnTo>
                  <a:pt x="0" y="2285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 txBox="1"/>
          <p:nvPr/>
        </p:nvSpPr>
        <p:spPr>
          <a:xfrm>
            <a:off x="8155946" y="3583548"/>
            <a:ext cx="165100" cy="304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b="1" spc="-15" dirty="0">
                <a:solidFill>
                  <a:srgbClr val="0000FF"/>
                </a:solidFill>
                <a:latin typeface="Times New Roman"/>
                <a:cs typeface="Times New Roman"/>
              </a:rPr>
              <a:t>6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70" name="object 70"/>
          <p:cNvSpPr/>
          <p:nvPr/>
        </p:nvSpPr>
        <p:spPr>
          <a:xfrm>
            <a:off x="4664964" y="3948684"/>
            <a:ext cx="487679" cy="713232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4809957" y="3962400"/>
            <a:ext cx="295910" cy="517525"/>
          </a:xfrm>
          <a:custGeom>
            <a:avLst/>
            <a:gdLst/>
            <a:ahLst/>
            <a:cxnLst/>
            <a:rect l="l" t="t" r="r" b="b"/>
            <a:pathLst>
              <a:path w="295910" h="517525">
                <a:moveTo>
                  <a:pt x="295442" y="0"/>
                </a:moveTo>
                <a:lnTo>
                  <a:pt x="0" y="51702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4809164" y="4391204"/>
            <a:ext cx="77470" cy="88265"/>
          </a:xfrm>
          <a:custGeom>
            <a:avLst/>
            <a:gdLst/>
            <a:ahLst/>
            <a:cxnLst/>
            <a:rect l="l" t="t" r="r" b="b"/>
            <a:pathLst>
              <a:path w="77470" h="88264">
                <a:moveTo>
                  <a:pt x="77175" y="44110"/>
                </a:moveTo>
                <a:lnTo>
                  <a:pt x="792" y="88212"/>
                </a:ln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5359908" y="3948684"/>
            <a:ext cx="403860" cy="704088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5410200" y="3962400"/>
            <a:ext cx="212090" cy="507365"/>
          </a:xfrm>
          <a:custGeom>
            <a:avLst/>
            <a:gdLst/>
            <a:ahLst/>
            <a:cxnLst/>
            <a:rect l="l" t="t" r="r" b="b"/>
            <a:pathLst>
              <a:path w="212089" h="507364">
                <a:moveTo>
                  <a:pt x="0" y="0"/>
                </a:moveTo>
                <a:lnTo>
                  <a:pt x="212079" y="506754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5551870" y="4381701"/>
            <a:ext cx="82550" cy="87630"/>
          </a:xfrm>
          <a:custGeom>
            <a:avLst/>
            <a:gdLst/>
            <a:ahLst/>
            <a:cxnLst/>
            <a:rect l="l" t="t" r="r" b="b"/>
            <a:pathLst>
              <a:path w="82550" h="87629">
                <a:moveTo>
                  <a:pt x="81991" y="0"/>
                </a:moveTo>
                <a:lnTo>
                  <a:pt x="70408" y="87453"/>
                </a:lnTo>
                <a:lnTo>
                  <a:pt x="0" y="34314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5655564" y="3948684"/>
            <a:ext cx="487679" cy="713232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5800557" y="3962400"/>
            <a:ext cx="295910" cy="517525"/>
          </a:xfrm>
          <a:custGeom>
            <a:avLst/>
            <a:gdLst/>
            <a:ahLst/>
            <a:cxnLst/>
            <a:rect l="l" t="t" r="r" b="b"/>
            <a:pathLst>
              <a:path w="295910" h="517525">
                <a:moveTo>
                  <a:pt x="295442" y="0"/>
                </a:moveTo>
                <a:lnTo>
                  <a:pt x="0" y="51702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5799764" y="4391204"/>
            <a:ext cx="77470" cy="88265"/>
          </a:xfrm>
          <a:custGeom>
            <a:avLst/>
            <a:gdLst/>
            <a:ahLst/>
            <a:cxnLst/>
            <a:rect l="l" t="t" r="r" b="b"/>
            <a:pathLst>
              <a:path w="77470" h="88264">
                <a:moveTo>
                  <a:pt x="77175" y="44110"/>
                </a:moveTo>
                <a:lnTo>
                  <a:pt x="792" y="88212"/>
                </a:ln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6198108" y="3948684"/>
            <a:ext cx="402335" cy="704088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6248400" y="3962400"/>
            <a:ext cx="212090" cy="507365"/>
          </a:xfrm>
          <a:custGeom>
            <a:avLst/>
            <a:gdLst/>
            <a:ahLst/>
            <a:cxnLst/>
            <a:rect l="l" t="t" r="r" b="b"/>
            <a:pathLst>
              <a:path w="212089" h="507364">
                <a:moveTo>
                  <a:pt x="0" y="0"/>
                </a:moveTo>
                <a:lnTo>
                  <a:pt x="212079" y="506754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6390070" y="4381701"/>
            <a:ext cx="82550" cy="87630"/>
          </a:xfrm>
          <a:custGeom>
            <a:avLst/>
            <a:gdLst/>
            <a:ahLst/>
            <a:cxnLst/>
            <a:rect l="l" t="t" r="r" b="b"/>
            <a:pathLst>
              <a:path w="82550" h="87629">
                <a:moveTo>
                  <a:pt x="81991" y="0"/>
                </a:moveTo>
                <a:lnTo>
                  <a:pt x="70408" y="87453"/>
                </a:lnTo>
                <a:lnTo>
                  <a:pt x="0" y="34314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6569964" y="3948684"/>
            <a:ext cx="487679" cy="713232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6714957" y="3962400"/>
            <a:ext cx="295910" cy="517525"/>
          </a:xfrm>
          <a:custGeom>
            <a:avLst/>
            <a:gdLst/>
            <a:ahLst/>
            <a:cxnLst/>
            <a:rect l="l" t="t" r="r" b="b"/>
            <a:pathLst>
              <a:path w="295909" h="517525">
                <a:moveTo>
                  <a:pt x="295442" y="0"/>
                </a:moveTo>
                <a:lnTo>
                  <a:pt x="0" y="51702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6714164" y="4391204"/>
            <a:ext cx="77470" cy="88265"/>
          </a:xfrm>
          <a:custGeom>
            <a:avLst/>
            <a:gdLst/>
            <a:ahLst/>
            <a:cxnLst/>
            <a:rect l="l" t="t" r="r" b="b"/>
            <a:pathLst>
              <a:path w="77470" h="88264">
                <a:moveTo>
                  <a:pt x="77175" y="44110"/>
                </a:moveTo>
                <a:lnTo>
                  <a:pt x="792" y="88212"/>
                </a:ln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7036307" y="3948684"/>
            <a:ext cx="403859" cy="704088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7086600" y="3962400"/>
            <a:ext cx="212090" cy="507365"/>
          </a:xfrm>
          <a:custGeom>
            <a:avLst/>
            <a:gdLst/>
            <a:ahLst/>
            <a:cxnLst/>
            <a:rect l="l" t="t" r="r" b="b"/>
            <a:pathLst>
              <a:path w="212090" h="507364">
                <a:moveTo>
                  <a:pt x="0" y="0"/>
                </a:moveTo>
                <a:lnTo>
                  <a:pt x="212079" y="506754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7228240" y="4381701"/>
            <a:ext cx="82550" cy="87630"/>
          </a:xfrm>
          <a:custGeom>
            <a:avLst/>
            <a:gdLst/>
            <a:ahLst/>
            <a:cxnLst/>
            <a:rect l="l" t="t" r="r" b="b"/>
            <a:pathLst>
              <a:path w="82550" h="87629">
                <a:moveTo>
                  <a:pt x="82021" y="0"/>
                </a:moveTo>
                <a:lnTo>
                  <a:pt x="70439" y="87453"/>
                </a:lnTo>
                <a:lnTo>
                  <a:pt x="0" y="34314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7636764" y="3948684"/>
            <a:ext cx="487679" cy="713232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7781757" y="3962400"/>
            <a:ext cx="295910" cy="517525"/>
          </a:xfrm>
          <a:custGeom>
            <a:avLst/>
            <a:gdLst/>
            <a:ahLst/>
            <a:cxnLst/>
            <a:rect l="l" t="t" r="r" b="b"/>
            <a:pathLst>
              <a:path w="295909" h="517525">
                <a:moveTo>
                  <a:pt x="295442" y="0"/>
                </a:moveTo>
                <a:lnTo>
                  <a:pt x="0" y="51702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7780964" y="4391204"/>
            <a:ext cx="77470" cy="88265"/>
          </a:xfrm>
          <a:custGeom>
            <a:avLst/>
            <a:gdLst/>
            <a:ahLst/>
            <a:cxnLst/>
            <a:rect l="l" t="t" r="r" b="b"/>
            <a:pathLst>
              <a:path w="77470" h="88264">
                <a:moveTo>
                  <a:pt x="77175" y="44110"/>
                </a:moveTo>
                <a:lnTo>
                  <a:pt x="792" y="88212"/>
                </a:ln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8331707" y="3948684"/>
            <a:ext cx="403859" cy="704088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8382000" y="3962400"/>
            <a:ext cx="212090" cy="507365"/>
          </a:xfrm>
          <a:custGeom>
            <a:avLst/>
            <a:gdLst/>
            <a:ahLst/>
            <a:cxnLst/>
            <a:rect l="l" t="t" r="r" b="b"/>
            <a:pathLst>
              <a:path w="212090" h="507364">
                <a:moveTo>
                  <a:pt x="0" y="0"/>
                </a:moveTo>
                <a:lnTo>
                  <a:pt x="212079" y="506754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8523671" y="4381701"/>
            <a:ext cx="82550" cy="87630"/>
          </a:xfrm>
          <a:custGeom>
            <a:avLst/>
            <a:gdLst/>
            <a:ahLst/>
            <a:cxnLst/>
            <a:rect l="l" t="t" r="r" b="b"/>
            <a:pathLst>
              <a:path w="82550" h="87629">
                <a:moveTo>
                  <a:pt x="81991" y="0"/>
                </a:moveTo>
                <a:lnTo>
                  <a:pt x="70408" y="87453"/>
                </a:lnTo>
                <a:lnTo>
                  <a:pt x="0" y="34314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 txBox="1"/>
          <p:nvPr/>
        </p:nvSpPr>
        <p:spPr>
          <a:xfrm>
            <a:off x="4345943" y="5339686"/>
            <a:ext cx="4612005" cy="6959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ve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app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ng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subpr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ob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400" spc="-3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2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 d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spc="-60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ent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ecursive</a:t>
            </a:r>
            <a:r>
              <a:rPr sz="2400" spc="-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ca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ll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s.</a:t>
            </a:r>
            <a:r>
              <a:rPr sz="2400" spc="-25" dirty="0">
                <a:solidFill>
                  <a:srgbClr val="FF0000"/>
                </a:solidFill>
                <a:latin typeface="Times New Roman"/>
                <a:cs typeface="Times New Roman"/>
              </a:rPr>
              <a:t> R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epea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ed</a:t>
            </a:r>
            <a:r>
              <a:rPr sz="2400" spc="-2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w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ork!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2603" y="2269235"/>
            <a:ext cx="4431792" cy="34427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198876" y="39532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66800" y="2286000"/>
            <a:ext cx="4343400" cy="3352800"/>
          </a:xfrm>
          <a:custGeom>
            <a:avLst/>
            <a:gdLst/>
            <a:ahLst/>
            <a:cxnLst/>
            <a:rect l="l" t="t" r="r" b="b"/>
            <a:pathLst>
              <a:path w="4343400" h="3352800">
                <a:moveTo>
                  <a:pt x="0" y="3352799"/>
                </a:moveTo>
                <a:lnTo>
                  <a:pt x="4343399" y="3352799"/>
                </a:lnTo>
                <a:lnTo>
                  <a:pt x="4343399" y="0"/>
                </a:lnTo>
                <a:lnTo>
                  <a:pt x="0" y="0"/>
                </a:lnTo>
                <a:lnTo>
                  <a:pt x="0" y="33527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069340" y="19106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260344" y="19106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40740" y="23678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40740" y="5339686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021080" y="2269235"/>
            <a:ext cx="4434840" cy="344728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066800" y="2286000"/>
            <a:ext cx="4343400" cy="3352800"/>
          </a:xfrm>
          <a:custGeom>
            <a:avLst/>
            <a:gdLst/>
            <a:ahLst/>
            <a:cxnLst/>
            <a:rect l="l" t="t" r="r" b="b"/>
            <a:pathLst>
              <a:path w="4343400" h="3352800">
                <a:moveTo>
                  <a:pt x="0" y="0"/>
                </a:moveTo>
                <a:lnTo>
                  <a:pt x="4343399" y="33527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840740" y="3510884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745742" y="1910683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117343" y="1910683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027175" y="3636264"/>
            <a:ext cx="3203448" cy="9906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066800" y="3657600"/>
            <a:ext cx="3124200" cy="0"/>
          </a:xfrm>
          <a:custGeom>
            <a:avLst/>
            <a:gdLst/>
            <a:ahLst/>
            <a:cxnLst/>
            <a:rect l="l" t="t" r="r" b="b"/>
            <a:pathLst>
              <a:path w="3124200">
                <a:moveTo>
                  <a:pt x="0" y="0"/>
                </a:moveTo>
                <a:lnTo>
                  <a:pt x="3124199" y="0"/>
                </a:lnTo>
              </a:path>
            </a:pathLst>
          </a:custGeom>
          <a:ln w="19049">
            <a:solidFill>
              <a:srgbClr val="3366FF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142232" y="2276855"/>
            <a:ext cx="97536" cy="251764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191000" y="2286000"/>
            <a:ext cx="0" cy="2438400"/>
          </a:xfrm>
          <a:custGeom>
            <a:avLst/>
            <a:gdLst/>
            <a:ahLst/>
            <a:cxnLst/>
            <a:rect l="l" t="t" r="r" b="b"/>
            <a:pathLst>
              <a:path h="2438400">
                <a:moveTo>
                  <a:pt x="0" y="0"/>
                </a:moveTo>
                <a:lnTo>
                  <a:pt x="0" y="2438399"/>
                </a:lnTo>
              </a:path>
            </a:pathLst>
          </a:custGeom>
          <a:ln w="19049">
            <a:solidFill>
              <a:srgbClr val="3366FF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3431542" y="24440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2778251" y="2333244"/>
            <a:ext cx="1545336" cy="271272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819400" y="2438400"/>
            <a:ext cx="1353185" cy="0"/>
          </a:xfrm>
          <a:custGeom>
            <a:avLst/>
            <a:gdLst/>
            <a:ahLst/>
            <a:cxnLst/>
            <a:rect l="l" t="t" r="r" b="b"/>
            <a:pathLst>
              <a:path w="1353185">
                <a:moveTo>
                  <a:pt x="0" y="0"/>
                </a:moveTo>
                <a:lnTo>
                  <a:pt x="1352732" y="0"/>
                </a:lnTo>
              </a:path>
            </a:pathLst>
          </a:custGeom>
          <a:ln w="19049">
            <a:solidFill>
              <a:srgbClr val="000090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095932" y="2393929"/>
            <a:ext cx="76200" cy="88900"/>
          </a:xfrm>
          <a:custGeom>
            <a:avLst/>
            <a:gdLst/>
            <a:ahLst/>
            <a:cxnLst/>
            <a:rect l="l" t="t" r="r" b="b"/>
            <a:pathLst>
              <a:path w="76200" h="88900">
                <a:moveTo>
                  <a:pt x="0" y="0"/>
                </a:moveTo>
                <a:lnTo>
                  <a:pt x="76199" y="44470"/>
                </a:lnTo>
                <a:lnTo>
                  <a:pt x="0" y="88910"/>
                </a:lnTo>
              </a:path>
            </a:pathLst>
          </a:custGeom>
          <a:ln w="19049">
            <a:solidFill>
              <a:srgbClr val="00009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840740" y="4577685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1027175" y="4703064"/>
            <a:ext cx="3203448" cy="9906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066800" y="4724400"/>
            <a:ext cx="3124200" cy="0"/>
          </a:xfrm>
          <a:custGeom>
            <a:avLst/>
            <a:gdLst/>
            <a:ahLst/>
            <a:cxnLst/>
            <a:rect l="l" t="t" r="r" b="b"/>
            <a:pathLst>
              <a:path w="3124200">
                <a:moveTo>
                  <a:pt x="0" y="0"/>
                </a:moveTo>
                <a:lnTo>
                  <a:pt x="3124199" y="0"/>
                </a:lnTo>
              </a:path>
            </a:pathLst>
          </a:custGeom>
          <a:ln w="19049">
            <a:solidFill>
              <a:srgbClr val="3366FF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070603" y="3564635"/>
            <a:ext cx="240791" cy="242316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151376" y="36484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114800" y="35817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69061" y="0"/>
                </a:moveTo>
                <a:lnTo>
                  <a:pt x="30183" y="15122"/>
                </a:lnTo>
                <a:lnTo>
                  <a:pt x="5342" y="47779"/>
                </a:lnTo>
                <a:lnTo>
                  <a:pt x="0" y="75870"/>
                </a:lnTo>
                <a:lnTo>
                  <a:pt x="1045" y="88479"/>
                </a:lnTo>
                <a:lnTo>
                  <a:pt x="18096" y="124431"/>
                </a:lnTo>
                <a:lnTo>
                  <a:pt x="52684" y="147055"/>
                </a:lnTo>
                <a:lnTo>
                  <a:pt x="83338" y="151740"/>
                </a:lnTo>
                <a:lnTo>
                  <a:pt x="97429" y="149075"/>
                </a:lnTo>
                <a:lnTo>
                  <a:pt x="132398" y="127338"/>
                </a:lnTo>
                <a:lnTo>
                  <a:pt x="151021" y="90376"/>
                </a:lnTo>
                <a:lnTo>
                  <a:pt x="152399" y="75870"/>
                </a:lnTo>
                <a:lnTo>
                  <a:pt x="151354" y="63261"/>
                </a:lnTo>
                <a:lnTo>
                  <a:pt x="134303" y="27308"/>
                </a:lnTo>
                <a:lnTo>
                  <a:pt x="99715" y="4684"/>
                </a:lnTo>
                <a:lnTo>
                  <a:pt x="69061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4114800" y="35817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0" y="75870"/>
                </a:moveTo>
                <a:lnTo>
                  <a:pt x="11635" y="35373"/>
                </a:lnTo>
                <a:lnTo>
                  <a:pt x="41925" y="7791"/>
                </a:lnTo>
                <a:lnTo>
                  <a:pt x="69061" y="0"/>
                </a:lnTo>
                <a:lnTo>
                  <a:pt x="85040" y="1153"/>
                </a:lnTo>
                <a:lnTo>
                  <a:pt x="124508" y="17987"/>
                </a:lnTo>
                <a:lnTo>
                  <a:pt x="147888" y="50169"/>
                </a:lnTo>
                <a:lnTo>
                  <a:pt x="152399" y="75870"/>
                </a:lnTo>
                <a:lnTo>
                  <a:pt x="151021" y="90376"/>
                </a:lnTo>
                <a:lnTo>
                  <a:pt x="132398" y="127338"/>
                </a:lnTo>
                <a:lnTo>
                  <a:pt x="97429" y="149075"/>
                </a:lnTo>
                <a:lnTo>
                  <a:pt x="83338" y="151740"/>
                </a:lnTo>
                <a:lnTo>
                  <a:pt x="67359" y="150587"/>
                </a:lnTo>
                <a:lnTo>
                  <a:pt x="27891" y="133753"/>
                </a:lnTo>
                <a:lnTo>
                  <a:pt x="4511" y="101570"/>
                </a:lnTo>
                <a:lnTo>
                  <a:pt x="0" y="75870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083563" y="3799332"/>
            <a:ext cx="271272" cy="1011935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219200" y="3810000"/>
            <a:ext cx="0" cy="819785"/>
          </a:xfrm>
          <a:custGeom>
            <a:avLst/>
            <a:gdLst/>
            <a:ahLst/>
            <a:cxnLst/>
            <a:rect l="l" t="t" r="r" b="b"/>
            <a:pathLst>
              <a:path h="819785">
                <a:moveTo>
                  <a:pt x="0" y="0"/>
                </a:moveTo>
                <a:lnTo>
                  <a:pt x="0" y="819338"/>
                </a:lnTo>
              </a:path>
            </a:pathLst>
          </a:custGeom>
          <a:ln w="19049">
            <a:solidFill>
              <a:srgbClr val="000090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174754" y="4553139"/>
            <a:ext cx="88900" cy="76200"/>
          </a:xfrm>
          <a:custGeom>
            <a:avLst/>
            <a:gdLst/>
            <a:ahLst/>
            <a:cxnLst/>
            <a:rect l="l" t="t" r="r" b="b"/>
            <a:pathLst>
              <a:path w="88900" h="76200">
                <a:moveTo>
                  <a:pt x="88891" y="0"/>
                </a:moveTo>
                <a:lnTo>
                  <a:pt x="44445" y="76199"/>
                </a:lnTo>
                <a:lnTo>
                  <a:pt x="0" y="0"/>
                </a:lnTo>
              </a:path>
            </a:pathLst>
          </a:custGeom>
          <a:ln w="19049">
            <a:solidFill>
              <a:srgbClr val="00009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3384803" y="3564635"/>
            <a:ext cx="240791" cy="242316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3465576" y="36484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3429000" y="35817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69061" y="0"/>
                </a:moveTo>
                <a:lnTo>
                  <a:pt x="30183" y="15122"/>
                </a:lnTo>
                <a:lnTo>
                  <a:pt x="5342" y="47779"/>
                </a:lnTo>
                <a:lnTo>
                  <a:pt x="0" y="75870"/>
                </a:lnTo>
                <a:lnTo>
                  <a:pt x="1045" y="88479"/>
                </a:lnTo>
                <a:lnTo>
                  <a:pt x="18096" y="124431"/>
                </a:lnTo>
                <a:lnTo>
                  <a:pt x="52684" y="147055"/>
                </a:lnTo>
                <a:lnTo>
                  <a:pt x="83338" y="151740"/>
                </a:lnTo>
                <a:lnTo>
                  <a:pt x="97429" y="149075"/>
                </a:lnTo>
                <a:lnTo>
                  <a:pt x="132398" y="127338"/>
                </a:lnTo>
                <a:lnTo>
                  <a:pt x="151021" y="90376"/>
                </a:lnTo>
                <a:lnTo>
                  <a:pt x="152399" y="75870"/>
                </a:lnTo>
                <a:lnTo>
                  <a:pt x="151354" y="63261"/>
                </a:lnTo>
                <a:lnTo>
                  <a:pt x="134303" y="27308"/>
                </a:lnTo>
                <a:lnTo>
                  <a:pt x="99715" y="4684"/>
                </a:lnTo>
                <a:lnTo>
                  <a:pt x="69061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3429000" y="35817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0" y="75870"/>
                </a:moveTo>
                <a:lnTo>
                  <a:pt x="11635" y="35373"/>
                </a:lnTo>
                <a:lnTo>
                  <a:pt x="41925" y="7791"/>
                </a:lnTo>
                <a:lnTo>
                  <a:pt x="69061" y="0"/>
                </a:lnTo>
                <a:lnTo>
                  <a:pt x="85040" y="1153"/>
                </a:lnTo>
                <a:lnTo>
                  <a:pt x="124508" y="17987"/>
                </a:lnTo>
                <a:lnTo>
                  <a:pt x="147888" y="50169"/>
                </a:lnTo>
                <a:lnTo>
                  <a:pt x="152399" y="75870"/>
                </a:lnTo>
                <a:lnTo>
                  <a:pt x="151021" y="90376"/>
                </a:lnTo>
                <a:lnTo>
                  <a:pt x="132398" y="127338"/>
                </a:lnTo>
                <a:lnTo>
                  <a:pt x="97429" y="149075"/>
                </a:lnTo>
                <a:lnTo>
                  <a:pt x="83338" y="151740"/>
                </a:lnTo>
                <a:lnTo>
                  <a:pt x="67359" y="150587"/>
                </a:lnTo>
                <a:lnTo>
                  <a:pt x="27891" y="133753"/>
                </a:lnTo>
                <a:lnTo>
                  <a:pt x="4511" y="101570"/>
                </a:lnTo>
                <a:lnTo>
                  <a:pt x="0" y="75870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4070603" y="4098035"/>
            <a:ext cx="240791" cy="242315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4151376" y="4181855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4114800" y="41151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69061" y="0"/>
                </a:moveTo>
                <a:lnTo>
                  <a:pt x="30183" y="15123"/>
                </a:lnTo>
                <a:lnTo>
                  <a:pt x="5342" y="47780"/>
                </a:lnTo>
                <a:lnTo>
                  <a:pt x="0" y="75870"/>
                </a:lnTo>
                <a:lnTo>
                  <a:pt x="1045" y="88478"/>
                </a:lnTo>
                <a:lnTo>
                  <a:pt x="18096" y="124430"/>
                </a:lnTo>
                <a:lnTo>
                  <a:pt x="52684" y="147055"/>
                </a:lnTo>
                <a:lnTo>
                  <a:pt x="83338" y="151740"/>
                </a:lnTo>
                <a:lnTo>
                  <a:pt x="97429" y="149074"/>
                </a:lnTo>
                <a:lnTo>
                  <a:pt x="132398" y="127337"/>
                </a:lnTo>
                <a:lnTo>
                  <a:pt x="151021" y="90375"/>
                </a:lnTo>
                <a:lnTo>
                  <a:pt x="152399" y="75870"/>
                </a:lnTo>
                <a:lnTo>
                  <a:pt x="151354" y="63261"/>
                </a:lnTo>
                <a:lnTo>
                  <a:pt x="134303" y="27309"/>
                </a:lnTo>
                <a:lnTo>
                  <a:pt x="99715" y="4685"/>
                </a:lnTo>
                <a:lnTo>
                  <a:pt x="69061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4114800" y="41151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0" y="75870"/>
                </a:moveTo>
                <a:lnTo>
                  <a:pt x="11635" y="35374"/>
                </a:lnTo>
                <a:lnTo>
                  <a:pt x="41925" y="7792"/>
                </a:lnTo>
                <a:lnTo>
                  <a:pt x="69061" y="0"/>
                </a:lnTo>
                <a:lnTo>
                  <a:pt x="85040" y="1153"/>
                </a:lnTo>
                <a:lnTo>
                  <a:pt x="124508" y="17988"/>
                </a:lnTo>
                <a:lnTo>
                  <a:pt x="147888" y="50171"/>
                </a:lnTo>
                <a:lnTo>
                  <a:pt x="152399" y="75870"/>
                </a:lnTo>
                <a:lnTo>
                  <a:pt x="151021" y="90375"/>
                </a:lnTo>
                <a:lnTo>
                  <a:pt x="132398" y="127337"/>
                </a:lnTo>
                <a:lnTo>
                  <a:pt x="97429" y="149074"/>
                </a:lnTo>
                <a:lnTo>
                  <a:pt x="83338" y="151740"/>
                </a:lnTo>
                <a:lnTo>
                  <a:pt x="67359" y="150587"/>
                </a:lnTo>
                <a:lnTo>
                  <a:pt x="27891" y="133752"/>
                </a:lnTo>
                <a:lnTo>
                  <a:pt x="4511" y="101569"/>
                </a:lnTo>
                <a:lnTo>
                  <a:pt x="0" y="75870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 txBox="1"/>
          <p:nvPr/>
        </p:nvSpPr>
        <p:spPr>
          <a:xfrm>
            <a:off x="4345943" y="3434684"/>
            <a:ext cx="685800" cy="9950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66700"/>
              </a:lnSpc>
            </a:pPr>
            <a:r>
              <a:rPr sz="3600" spc="-60" baseline="13888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1600" spc="-5" dirty="0">
                <a:solidFill>
                  <a:srgbClr val="FF0000"/>
                </a:solidFill>
                <a:latin typeface="Times New Roman"/>
                <a:cs typeface="Times New Roman"/>
              </a:rPr>
              <a:t>ij </a:t>
            </a:r>
            <a:r>
              <a:rPr sz="3600" spc="-60" baseline="13888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1600" spc="-5" dirty="0">
                <a:solidFill>
                  <a:srgbClr val="FF0000"/>
                </a:solidFill>
                <a:latin typeface="Times New Roman"/>
                <a:cs typeface="Times New Roman"/>
              </a:rPr>
              <a:t>k</a:t>
            </a:r>
            <a:r>
              <a:rPr sz="1600" spc="-10" dirty="0">
                <a:solidFill>
                  <a:srgbClr val="FF0000"/>
                </a:solidFill>
                <a:latin typeface="Times New Roman"/>
                <a:cs typeface="Times New Roman"/>
              </a:rPr>
              <a:t>+</a:t>
            </a:r>
            <a:r>
              <a:rPr sz="1600" spc="-5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r>
              <a:rPr sz="1600" spc="-10" dirty="0">
                <a:solidFill>
                  <a:srgbClr val="FF0000"/>
                </a:solidFill>
                <a:latin typeface="Times New Roman"/>
                <a:cs typeface="Times New Roman"/>
              </a:rPr>
              <a:t>,</a:t>
            </a:r>
            <a:r>
              <a:rPr sz="1600" spc="-5" dirty="0">
                <a:solidFill>
                  <a:srgbClr val="FF0000"/>
                </a:solidFill>
                <a:latin typeface="Times New Roman"/>
                <a:cs typeface="Times New Roman"/>
              </a:rPr>
              <a:t>j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1297941" y="4044285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3355342" y="3206084"/>
            <a:ext cx="417830" cy="385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810"/>
              </a:lnSpc>
            </a:pPr>
            <a:r>
              <a:rPr sz="3600" spc="-60" baseline="13888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1600" spc="-10" dirty="0">
                <a:solidFill>
                  <a:srgbClr val="FF0000"/>
                </a:solidFill>
                <a:latin typeface="Times New Roman"/>
                <a:cs typeface="Times New Roman"/>
              </a:rPr>
              <a:t>ik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5793744" y="5339686"/>
            <a:ext cx="3012440" cy="6959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2400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400" u="heavy" spc="-4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nde</a:t>
            </a:r>
            <a:r>
              <a:rPr sz="2400" u="heavy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:</a:t>
            </a:r>
            <a:r>
              <a:rPr sz="2400" spc="-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ij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d </a:t>
            </a:r>
            <a:r>
              <a:rPr sz="2400" spc="-15" dirty="0">
                <a:latin typeface="Times New Roman"/>
                <a:cs typeface="Times New Roman"/>
              </a:rPr>
              <a:t>on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y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15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&gt;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i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6019800" y="2362209"/>
            <a:ext cx="2877820" cy="831215"/>
          </a:xfrm>
          <a:prstGeom prst="rect">
            <a:avLst/>
          </a:prstGeom>
          <a:solidFill>
            <a:srgbClr val="CCFFCC"/>
          </a:solidFill>
        </p:spPr>
        <p:txBody>
          <a:bodyPr vert="horz" wrap="square" lIns="0" tIns="0" rIns="0" bIns="0" rtlCol="0">
            <a:spAutoFit/>
          </a:bodyPr>
          <a:lstStyle/>
          <a:p>
            <a:pPr marL="91440" marR="116839">
              <a:lnSpc>
                <a:spcPct val="100000"/>
              </a:lnSpc>
            </a:pP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ij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84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t</a:t>
            </a:r>
            <a:r>
              <a:rPr sz="2400" spc="1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be proc</a:t>
            </a:r>
            <a:r>
              <a:rPr sz="2400" dirty="0">
                <a:latin typeface="Times New Roman"/>
                <a:cs typeface="Times New Roman"/>
              </a:rPr>
              <a:t>essed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20" dirty="0">
                <a:latin typeface="Times New Roman"/>
                <a:cs typeface="Times New Roman"/>
              </a:rPr>
              <a:t>f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0" dirty="0">
                <a:latin typeface="Times New Roman"/>
                <a:cs typeface="Times New Roman"/>
              </a:rPr>
              <a:t>er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ik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nd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+1</a:t>
            </a:r>
            <a:endParaRPr sz="2400" baseline="-20833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2603" y="2269235"/>
            <a:ext cx="4431792" cy="34427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198876" y="39532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66800" y="2286000"/>
            <a:ext cx="4343400" cy="3352800"/>
          </a:xfrm>
          <a:custGeom>
            <a:avLst/>
            <a:gdLst/>
            <a:ahLst/>
            <a:cxnLst/>
            <a:rect l="l" t="t" r="r" b="b"/>
            <a:pathLst>
              <a:path w="4343400" h="3352800">
                <a:moveTo>
                  <a:pt x="0" y="3352799"/>
                </a:moveTo>
                <a:lnTo>
                  <a:pt x="4343399" y="3352799"/>
                </a:lnTo>
                <a:lnTo>
                  <a:pt x="4343399" y="0"/>
                </a:lnTo>
                <a:lnTo>
                  <a:pt x="0" y="0"/>
                </a:lnTo>
                <a:lnTo>
                  <a:pt x="0" y="33527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069340" y="19106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260344" y="19106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40740" y="23678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40740" y="5339686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021080" y="2269235"/>
            <a:ext cx="4434840" cy="344728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066800" y="2286000"/>
            <a:ext cx="4343400" cy="3352800"/>
          </a:xfrm>
          <a:custGeom>
            <a:avLst/>
            <a:gdLst/>
            <a:ahLst/>
            <a:cxnLst/>
            <a:rect l="l" t="t" r="r" b="b"/>
            <a:pathLst>
              <a:path w="4343400" h="3352800">
                <a:moveTo>
                  <a:pt x="0" y="0"/>
                </a:moveTo>
                <a:lnTo>
                  <a:pt x="4343399" y="33527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840740" y="3510884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745742" y="1910683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117343" y="1910683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027175" y="3636264"/>
            <a:ext cx="3203448" cy="9906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066800" y="3657600"/>
            <a:ext cx="3124200" cy="0"/>
          </a:xfrm>
          <a:custGeom>
            <a:avLst/>
            <a:gdLst/>
            <a:ahLst/>
            <a:cxnLst/>
            <a:rect l="l" t="t" r="r" b="b"/>
            <a:pathLst>
              <a:path w="3124200">
                <a:moveTo>
                  <a:pt x="0" y="0"/>
                </a:moveTo>
                <a:lnTo>
                  <a:pt x="3124199" y="0"/>
                </a:lnTo>
              </a:path>
            </a:pathLst>
          </a:custGeom>
          <a:ln w="19049">
            <a:solidFill>
              <a:srgbClr val="3366FF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142232" y="2276855"/>
            <a:ext cx="97536" cy="251764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191000" y="2286000"/>
            <a:ext cx="0" cy="2438400"/>
          </a:xfrm>
          <a:custGeom>
            <a:avLst/>
            <a:gdLst/>
            <a:ahLst/>
            <a:cxnLst/>
            <a:rect l="l" t="t" r="r" b="b"/>
            <a:pathLst>
              <a:path h="2438400">
                <a:moveTo>
                  <a:pt x="0" y="0"/>
                </a:moveTo>
                <a:lnTo>
                  <a:pt x="0" y="2438399"/>
                </a:lnTo>
              </a:path>
            </a:pathLst>
          </a:custGeom>
          <a:ln w="19049">
            <a:solidFill>
              <a:srgbClr val="3366FF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2745742" y="24440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2778251" y="2333244"/>
            <a:ext cx="1545336" cy="271272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819400" y="2438400"/>
            <a:ext cx="1353185" cy="0"/>
          </a:xfrm>
          <a:custGeom>
            <a:avLst/>
            <a:gdLst/>
            <a:ahLst/>
            <a:cxnLst/>
            <a:rect l="l" t="t" r="r" b="b"/>
            <a:pathLst>
              <a:path w="1353185">
                <a:moveTo>
                  <a:pt x="0" y="0"/>
                </a:moveTo>
                <a:lnTo>
                  <a:pt x="1352732" y="0"/>
                </a:lnTo>
              </a:path>
            </a:pathLst>
          </a:custGeom>
          <a:ln w="19049">
            <a:solidFill>
              <a:srgbClr val="000090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095932" y="2393929"/>
            <a:ext cx="76200" cy="88900"/>
          </a:xfrm>
          <a:custGeom>
            <a:avLst/>
            <a:gdLst/>
            <a:ahLst/>
            <a:cxnLst/>
            <a:rect l="l" t="t" r="r" b="b"/>
            <a:pathLst>
              <a:path w="76200" h="88900">
                <a:moveTo>
                  <a:pt x="0" y="0"/>
                </a:moveTo>
                <a:lnTo>
                  <a:pt x="76199" y="44470"/>
                </a:lnTo>
                <a:lnTo>
                  <a:pt x="0" y="88910"/>
                </a:lnTo>
              </a:path>
            </a:pathLst>
          </a:custGeom>
          <a:ln w="19049">
            <a:solidFill>
              <a:srgbClr val="00009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840740" y="4577685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1027175" y="4703064"/>
            <a:ext cx="3203448" cy="9906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066800" y="4724400"/>
            <a:ext cx="3124200" cy="0"/>
          </a:xfrm>
          <a:custGeom>
            <a:avLst/>
            <a:gdLst/>
            <a:ahLst/>
            <a:cxnLst/>
            <a:rect l="l" t="t" r="r" b="b"/>
            <a:pathLst>
              <a:path w="3124200">
                <a:moveTo>
                  <a:pt x="0" y="0"/>
                </a:moveTo>
                <a:lnTo>
                  <a:pt x="3124199" y="0"/>
                </a:lnTo>
              </a:path>
            </a:pathLst>
          </a:custGeom>
          <a:ln w="19049">
            <a:solidFill>
              <a:srgbClr val="3366FF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070603" y="3564635"/>
            <a:ext cx="240791" cy="242316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151376" y="36484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114800" y="35817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69061" y="0"/>
                </a:moveTo>
                <a:lnTo>
                  <a:pt x="30183" y="15122"/>
                </a:lnTo>
                <a:lnTo>
                  <a:pt x="5342" y="47779"/>
                </a:lnTo>
                <a:lnTo>
                  <a:pt x="0" y="75870"/>
                </a:lnTo>
                <a:lnTo>
                  <a:pt x="1045" y="88479"/>
                </a:lnTo>
                <a:lnTo>
                  <a:pt x="18096" y="124431"/>
                </a:lnTo>
                <a:lnTo>
                  <a:pt x="52684" y="147055"/>
                </a:lnTo>
                <a:lnTo>
                  <a:pt x="83338" y="151740"/>
                </a:lnTo>
                <a:lnTo>
                  <a:pt x="97429" y="149075"/>
                </a:lnTo>
                <a:lnTo>
                  <a:pt x="132398" y="127338"/>
                </a:lnTo>
                <a:lnTo>
                  <a:pt x="151021" y="90376"/>
                </a:lnTo>
                <a:lnTo>
                  <a:pt x="152399" y="75870"/>
                </a:lnTo>
                <a:lnTo>
                  <a:pt x="151354" y="63261"/>
                </a:lnTo>
                <a:lnTo>
                  <a:pt x="134303" y="27308"/>
                </a:lnTo>
                <a:lnTo>
                  <a:pt x="99715" y="4684"/>
                </a:lnTo>
                <a:lnTo>
                  <a:pt x="69061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4114800" y="35817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0" y="75870"/>
                </a:moveTo>
                <a:lnTo>
                  <a:pt x="11635" y="35373"/>
                </a:lnTo>
                <a:lnTo>
                  <a:pt x="41925" y="7791"/>
                </a:lnTo>
                <a:lnTo>
                  <a:pt x="69061" y="0"/>
                </a:lnTo>
                <a:lnTo>
                  <a:pt x="85040" y="1153"/>
                </a:lnTo>
                <a:lnTo>
                  <a:pt x="124508" y="17987"/>
                </a:lnTo>
                <a:lnTo>
                  <a:pt x="147888" y="50169"/>
                </a:lnTo>
                <a:lnTo>
                  <a:pt x="152399" y="75870"/>
                </a:lnTo>
                <a:lnTo>
                  <a:pt x="151021" y="90376"/>
                </a:lnTo>
                <a:lnTo>
                  <a:pt x="132398" y="127338"/>
                </a:lnTo>
                <a:lnTo>
                  <a:pt x="97429" y="149075"/>
                </a:lnTo>
                <a:lnTo>
                  <a:pt x="83338" y="151740"/>
                </a:lnTo>
                <a:lnTo>
                  <a:pt x="67359" y="150587"/>
                </a:lnTo>
                <a:lnTo>
                  <a:pt x="27891" y="133753"/>
                </a:lnTo>
                <a:lnTo>
                  <a:pt x="4511" y="101570"/>
                </a:lnTo>
                <a:lnTo>
                  <a:pt x="0" y="75870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083563" y="3799332"/>
            <a:ext cx="271272" cy="1011935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219200" y="3810000"/>
            <a:ext cx="0" cy="819785"/>
          </a:xfrm>
          <a:custGeom>
            <a:avLst/>
            <a:gdLst/>
            <a:ahLst/>
            <a:cxnLst/>
            <a:rect l="l" t="t" r="r" b="b"/>
            <a:pathLst>
              <a:path h="819785">
                <a:moveTo>
                  <a:pt x="0" y="0"/>
                </a:moveTo>
                <a:lnTo>
                  <a:pt x="0" y="819338"/>
                </a:lnTo>
              </a:path>
            </a:pathLst>
          </a:custGeom>
          <a:ln w="19049">
            <a:solidFill>
              <a:srgbClr val="000090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174754" y="4553139"/>
            <a:ext cx="88900" cy="76200"/>
          </a:xfrm>
          <a:custGeom>
            <a:avLst/>
            <a:gdLst/>
            <a:ahLst/>
            <a:cxnLst/>
            <a:rect l="l" t="t" r="r" b="b"/>
            <a:pathLst>
              <a:path w="88900" h="76200">
                <a:moveTo>
                  <a:pt x="88891" y="0"/>
                </a:moveTo>
                <a:lnTo>
                  <a:pt x="44445" y="76199"/>
                </a:lnTo>
                <a:lnTo>
                  <a:pt x="0" y="0"/>
                </a:lnTo>
              </a:path>
            </a:pathLst>
          </a:custGeom>
          <a:ln w="19049">
            <a:solidFill>
              <a:srgbClr val="00009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2699004" y="3564635"/>
            <a:ext cx="240792" cy="242316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2779776" y="36484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743200" y="35817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69061" y="0"/>
                </a:moveTo>
                <a:lnTo>
                  <a:pt x="30185" y="15122"/>
                </a:lnTo>
                <a:lnTo>
                  <a:pt x="5342" y="47779"/>
                </a:lnTo>
                <a:lnTo>
                  <a:pt x="0" y="75870"/>
                </a:lnTo>
                <a:lnTo>
                  <a:pt x="1045" y="88479"/>
                </a:lnTo>
                <a:lnTo>
                  <a:pt x="18097" y="124431"/>
                </a:lnTo>
                <a:lnTo>
                  <a:pt x="52685" y="147055"/>
                </a:lnTo>
                <a:lnTo>
                  <a:pt x="83338" y="151740"/>
                </a:lnTo>
                <a:lnTo>
                  <a:pt x="97428" y="149075"/>
                </a:lnTo>
                <a:lnTo>
                  <a:pt x="132397" y="127338"/>
                </a:lnTo>
                <a:lnTo>
                  <a:pt x="151021" y="90376"/>
                </a:lnTo>
                <a:lnTo>
                  <a:pt x="152399" y="75870"/>
                </a:lnTo>
                <a:lnTo>
                  <a:pt x="151354" y="63261"/>
                </a:lnTo>
                <a:lnTo>
                  <a:pt x="134302" y="27308"/>
                </a:lnTo>
                <a:lnTo>
                  <a:pt x="99714" y="4684"/>
                </a:lnTo>
                <a:lnTo>
                  <a:pt x="69061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2743200" y="35817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0" y="75870"/>
                </a:moveTo>
                <a:lnTo>
                  <a:pt x="11636" y="35373"/>
                </a:lnTo>
                <a:lnTo>
                  <a:pt x="41926" y="7791"/>
                </a:lnTo>
                <a:lnTo>
                  <a:pt x="69061" y="0"/>
                </a:lnTo>
                <a:lnTo>
                  <a:pt x="85040" y="1153"/>
                </a:lnTo>
                <a:lnTo>
                  <a:pt x="124507" y="17987"/>
                </a:lnTo>
                <a:lnTo>
                  <a:pt x="147887" y="50170"/>
                </a:lnTo>
                <a:lnTo>
                  <a:pt x="152399" y="75870"/>
                </a:lnTo>
                <a:lnTo>
                  <a:pt x="151021" y="90376"/>
                </a:lnTo>
                <a:lnTo>
                  <a:pt x="132397" y="127338"/>
                </a:lnTo>
                <a:lnTo>
                  <a:pt x="97428" y="149075"/>
                </a:lnTo>
                <a:lnTo>
                  <a:pt x="83338" y="151740"/>
                </a:lnTo>
                <a:lnTo>
                  <a:pt x="67359" y="150587"/>
                </a:lnTo>
                <a:lnTo>
                  <a:pt x="27892" y="133753"/>
                </a:lnTo>
                <a:lnTo>
                  <a:pt x="4512" y="101570"/>
                </a:lnTo>
                <a:lnTo>
                  <a:pt x="0" y="75870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4070603" y="3869435"/>
            <a:ext cx="240791" cy="242315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4151376" y="3953255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4114800" y="38865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69061" y="0"/>
                </a:moveTo>
                <a:lnTo>
                  <a:pt x="30183" y="15123"/>
                </a:lnTo>
                <a:lnTo>
                  <a:pt x="5342" y="47780"/>
                </a:lnTo>
                <a:lnTo>
                  <a:pt x="0" y="75870"/>
                </a:lnTo>
                <a:lnTo>
                  <a:pt x="1045" y="88478"/>
                </a:lnTo>
                <a:lnTo>
                  <a:pt x="18096" y="124430"/>
                </a:lnTo>
                <a:lnTo>
                  <a:pt x="52684" y="147055"/>
                </a:lnTo>
                <a:lnTo>
                  <a:pt x="83338" y="151740"/>
                </a:lnTo>
                <a:lnTo>
                  <a:pt x="97429" y="149074"/>
                </a:lnTo>
                <a:lnTo>
                  <a:pt x="132398" y="127337"/>
                </a:lnTo>
                <a:lnTo>
                  <a:pt x="151021" y="90375"/>
                </a:lnTo>
                <a:lnTo>
                  <a:pt x="152399" y="75870"/>
                </a:lnTo>
                <a:lnTo>
                  <a:pt x="151354" y="63261"/>
                </a:lnTo>
                <a:lnTo>
                  <a:pt x="134303" y="27309"/>
                </a:lnTo>
                <a:lnTo>
                  <a:pt x="99715" y="4685"/>
                </a:lnTo>
                <a:lnTo>
                  <a:pt x="69061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4114800" y="38865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0" y="75870"/>
                </a:moveTo>
                <a:lnTo>
                  <a:pt x="11635" y="35374"/>
                </a:lnTo>
                <a:lnTo>
                  <a:pt x="41925" y="7792"/>
                </a:lnTo>
                <a:lnTo>
                  <a:pt x="69061" y="0"/>
                </a:lnTo>
                <a:lnTo>
                  <a:pt x="85040" y="1153"/>
                </a:lnTo>
                <a:lnTo>
                  <a:pt x="124508" y="17988"/>
                </a:lnTo>
                <a:lnTo>
                  <a:pt x="147888" y="50171"/>
                </a:lnTo>
                <a:lnTo>
                  <a:pt x="152399" y="75870"/>
                </a:lnTo>
                <a:lnTo>
                  <a:pt x="151021" y="90375"/>
                </a:lnTo>
                <a:lnTo>
                  <a:pt x="132398" y="127337"/>
                </a:lnTo>
                <a:lnTo>
                  <a:pt x="97429" y="149074"/>
                </a:lnTo>
                <a:lnTo>
                  <a:pt x="83338" y="151740"/>
                </a:lnTo>
                <a:lnTo>
                  <a:pt x="67359" y="150587"/>
                </a:lnTo>
                <a:lnTo>
                  <a:pt x="27891" y="133752"/>
                </a:lnTo>
                <a:lnTo>
                  <a:pt x="4511" y="101569"/>
                </a:lnTo>
                <a:lnTo>
                  <a:pt x="0" y="75870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 txBox="1"/>
          <p:nvPr/>
        </p:nvSpPr>
        <p:spPr>
          <a:xfrm>
            <a:off x="4345943" y="3366784"/>
            <a:ext cx="797560" cy="8255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3000"/>
              </a:lnSpc>
            </a:pPr>
            <a:r>
              <a:rPr sz="4200" spc="-60" baseline="13888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1850" dirty="0">
                <a:solidFill>
                  <a:srgbClr val="FF0000"/>
                </a:solidFill>
                <a:latin typeface="Times New Roman"/>
                <a:cs typeface="Times New Roman"/>
              </a:rPr>
              <a:t>ij</a:t>
            </a:r>
            <a:r>
              <a:rPr sz="1850" spc="-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4200" spc="-60" baseline="13888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1850" spc="5" dirty="0">
                <a:solidFill>
                  <a:srgbClr val="FF0000"/>
                </a:solidFill>
                <a:latin typeface="Times New Roman"/>
                <a:cs typeface="Times New Roman"/>
              </a:rPr>
              <a:t>k+1,j</a:t>
            </a:r>
            <a:endParaRPr sz="1850">
              <a:latin typeface="Times New Roman"/>
              <a:cs typeface="Times New Roman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1297941" y="3663284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2669542" y="3138183"/>
            <a:ext cx="483870" cy="4445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265"/>
              </a:lnSpc>
            </a:pPr>
            <a:r>
              <a:rPr sz="4200" spc="-60" baseline="13888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1850" dirty="0">
                <a:solidFill>
                  <a:srgbClr val="FF0000"/>
                </a:solidFill>
                <a:latin typeface="Times New Roman"/>
                <a:cs typeface="Times New Roman"/>
              </a:rPr>
              <a:t>ik</a:t>
            </a:r>
            <a:endParaRPr sz="1850">
              <a:latin typeface="Times New Roman"/>
              <a:cs typeface="Times New Roman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6019800" y="2362209"/>
            <a:ext cx="2877820" cy="831215"/>
          </a:xfrm>
          <a:prstGeom prst="rect">
            <a:avLst/>
          </a:prstGeom>
          <a:solidFill>
            <a:srgbClr val="CCFFCC"/>
          </a:solidFill>
        </p:spPr>
        <p:txBody>
          <a:bodyPr vert="horz" wrap="square" lIns="0" tIns="0" rIns="0" bIns="0" rtlCol="0">
            <a:spAutoFit/>
          </a:bodyPr>
          <a:lstStyle/>
          <a:p>
            <a:pPr marL="91440" marR="116839">
              <a:lnSpc>
                <a:spcPct val="100000"/>
              </a:lnSpc>
            </a:pP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ij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84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t</a:t>
            </a:r>
            <a:r>
              <a:rPr sz="2400" spc="1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be proc</a:t>
            </a:r>
            <a:r>
              <a:rPr sz="2400" dirty="0">
                <a:latin typeface="Times New Roman"/>
                <a:cs typeface="Times New Roman"/>
              </a:rPr>
              <a:t>essed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20" dirty="0">
                <a:latin typeface="Times New Roman"/>
                <a:cs typeface="Times New Roman"/>
              </a:rPr>
              <a:t>f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0" dirty="0">
                <a:latin typeface="Times New Roman"/>
                <a:cs typeface="Times New Roman"/>
              </a:rPr>
              <a:t>er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ik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nd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+1</a:t>
            </a:r>
            <a:endParaRPr sz="2400" baseline="-20833">
              <a:latin typeface="Times New Roman"/>
              <a:cs typeface="Times New Roman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5867400" y="4267200"/>
            <a:ext cx="3025775" cy="1200785"/>
          </a:xfrm>
          <a:prstGeom prst="rect">
            <a:avLst/>
          </a:prstGeom>
          <a:solidFill>
            <a:srgbClr val="CCFFCC"/>
          </a:solidFill>
        </p:spPr>
        <p:txBody>
          <a:bodyPr vert="horz" wrap="square" lIns="0" tIns="0" rIns="0" bIns="0" rtlCol="0">
            <a:spAutoFit/>
          </a:bodyPr>
          <a:lstStyle/>
          <a:p>
            <a:pPr marL="91440" marR="340360">
              <a:lnSpc>
                <a:spcPct val="100000"/>
              </a:lnSpc>
            </a:pPr>
            <a:r>
              <a:rPr sz="2400" spc="-10" dirty="0">
                <a:latin typeface="Times New Roman"/>
                <a:cs typeface="Times New Roman"/>
              </a:rPr>
              <a:t>H</a:t>
            </a:r>
            <a:r>
              <a:rPr sz="2400" dirty="0">
                <a:latin typeface="Times New Roman"/>
                <a:cs typeface="Times New Roman"/>
              </a:rPr>
              <a:t>ow</a:t>
            </a:r>
            <a:r>
              <a:rPr sz="2400" spc="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et </a:t>
            </a:r>
            <a:r>
              <a:rPr sz="2400" dirty="0">
                <a:latin typeface="Times New Roman"/>
                <a:cs typeface="Times New Roman"/>
              </a:rPr>
              <a:t>up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it</a:t>
            </a:r>
            <a:r>
              <a:rPr sz="2400" spc="-10" dirty="0">
                <a:latin typeface="Times New Roman"/>
                <a:cs typeface="Times New Roman"/>
              </a:rPr>
              <a:t>era</a:t>
            </a: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spc="-10" dirty="0">
                <a:latin typeface="Times New Roman"/>
                <a:cs typeface="Times New Roman"/>
              </a:rPr>
              <a:t>ions</a:t>
            </a:r>
            <a:r>
              <a:rPr sz="2400" spc="-6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ov</a:t>
            </a:r>
            <a:r>
              <a:rPr sz="2400" spc="-2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i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nd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ij</a:t>
            </a:r>
            <a:r>
              <a:rPr sz="2400" spc="-15" dirty="0">
                <a:latin typeface="Times New Roman"/>
                <a:cs typeface="Times New Roman"/>
              </a:rPr>
              <a:t>?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2603" y="2269235"/>
            <a:ext cx="4431792" cy="34427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198876" y="39532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66800" y="2286000"/>
            <a:ext cx="4343400" cy="3352800"/>
          </a:xfrm>
          <a:custGeom>
            <a:avLst/>
            <a:gdLst/>
            <a:ahLst/>
            <a:cxnLst/>
            <a:rect l="l" t="t" r="r" b="b"/>
            <a:pathLst>
              <a:path w="4343400" h="3352800">
                <a:moveTo>
                  <a:pt x="0" y="3352799"/>
                </a:moveTo>
                <a:lnTo>
                  <a:pt x="4343399" y="3352799"/>
                </a:lnTo>
                <a:lnTo>
                  <a:pt x="4343399" y="0"/>
                </a:lnTo>
                <a:lnTo>
                  <a:pt x="0" y="0"/>
                </a:lnTo>
                <a:lnTo>
                  <a:pt x="0" y="33527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069340" y="19106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260344" y="19106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40740" y="23678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021080" y="2269235"/>
            <a:ext cx="4434840" cy="344728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066800" y="2286000"/>
            <a:ext cx="4343400" cy="3352800"/>
          </a:xfrm>
          <a:custGeom>
            <a:avLst/>
            <a:gdLst/>
            <a:ahLst/>
            <a:cxnLst/>
            <a:rect l="l" t="t" r="r" b="b"/>
            <a:pathLst>
              <a:path w="4343400" h="3352800">
                <a:moveTo>
                  <a:pt x="0" y="0"/>
                </a:moveTo>
                <a:lnTo>
                  <a:pt x="4343399" y="33527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027175" y="3636264"/>
            <a:ext cx="3203448" cy="9906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066800" y="3657600"/>
            <a:ext cx="3124200" cy="0"/>
          </a:xfrm>
          <a:custGeom>
            <a:avLst/>
            <a:gdLst/>
            <a:ahLst/>
            <a:cxnLst/>
            <a:rect l="l" t="t" r="r" b="b"/>
            <a:pathLst>
              <a:path w="3124200">
                <a:moveTo>
                  <a:pt x="0" y="0"/>
                </a:moveTo>
                <a:lnTo>
                  <a:pt x="3124199" y="0"/>
                </a:lnTo>
              </a:path>
            </a:pathLst>
          </a:custGeom>
          <a:ln w="19049">
            <a:solidFill>
              <a:srgbClr val="3366FF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142232" y="2276855"/>
            <a:ext cx="97536" cy="251764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191000" y="2286000"/>
            <a:ext cx="0" cy="2438400"/>
          </a:xfrm>
          <a:custGeom>
            <a:avLst/>
            <a:gdLst/>
            <a:ahLst/>
            <a:cxnLst/>
            <a:rect l="l" t="t" r="r" b="b"/>
            <a:pathLst>
              <a:path h="2438400">
                <a:moveTo>
                  <a:pt x="0" y="0"/>
                </a:moveTo>
                <a:lnTo>
                  <a:pt x="0" y="2438399"/>
                </a:lnTo>
              </a:path>
            </a:pathLst>
          </a:custGeom>
          <a:ln w="19049">
            <a:solidFill>
              <a:srgbClr val="3366FF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840740" y="4577685"/>
            <a:ext cx="177800" cy="1092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endParaRPr sz="2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7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40740" y="3510884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745742" y="1910683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117343" y="1910683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027175" y="4703064"/>
            <a:ext cx="3203448" cy="9906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066800" y="4724400"/>
            <a:ext cx="3124200" cy="0"/>
          </a:xfrm>
          <a:custGeom>
            <a:avLst/>
            <a:gdLst/>
            <a:ahLst/>
            <a:cxnLst/>
            <a:rect l="l" t="t" r="r" b="b"/>
            <a:pathLst>
              <a:path w="3124200">
                <a:moveTo>
                  <a:pt x="0" y="0"/>
                </a:moveTo>
                <a:lnTo>
                  <a:pt x="3124199" y="0"/>
                </a:lnTo>
              </a:path>
            </a:pathLst>
          </a:custGeom>
          <a:ln w="19049">
            <a:solidFill>
              <a:srgbClr val="3366FF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385316" y="2246376"/>
            <a:ext cx="4087367" cy="3188208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47800" y="2286000"/>
            <a:ext cx="3962400" cy="3048000"/>
          </a:xfrm>
          <a:custGeom>
            <a:avLst/>
            <a:gdLst/>
            <a:ahLst/>
            <a:cxnLst/>
            <a:rect l="l" t="t" r="r" b="b"/>
            <a:pathLst>
              <a:path w="3962400" h="3048000">
                <a:moveTo>
                  <a:pt x="0" y="0"/>
                </a:moveTo>
                <a:lnTo>
                  <a:pt x="3962399" y="30479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918716" y="2244851"/>
            <a:ext cx="3553967" cy="280416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981200" y="2286000"/>
            <a:ext cx="3429000" cy="2667000"/>
          </a:xfrm>
          <a:custGeom>
            <a:avLst/>
            <a:gdLst/>
            <a:ahLst/>
            <a:cxnLst/>
            <a:rect l="l" t="t" r="r" b="b"/>
            <a:pathLst>
              <a:path w="3429000" h="2667000">
                <a:moveTo>
                  <a:pt x="0" y="0"/>
                </a:moveTo>
                <a:lnTo>
                  <a:pt x="3428999" y="26669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452116" y="2244851"/>
            <a:ext cx="3020567" cy="2423160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2514600" y="2286000"/>
            <a:ext cx="2895600" cy="2286000"/>
          </a:xfrm>
          <a:custGeom>
            <a:avLst/>
            <a:gdLst/>
            <a:ahLst/>
            <a:cxnLst/>
            <a:rect l="l" t="t" r="r" b="b"/>
            <a:pathLst>
              <a:path w="2895600" h="2286000">
                <a:moveTo>
                  <a:pt x="0" y="0"/>
                </a:moveTo>
                <a:lnTo>
                  <a:pt x="2895599" y="22859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060192" y="2244851"/>
            <a:ext cx="2414016" cy="196596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3124200" y="2286000"/>
            <a:ext cx="2286000" cy="1828800"/>
          </a:xfrm>
          <a:custGeom>
            <a:avLst/>
            <a:gdLst/>
            <a:ahLst/>
            <a:cxnLst/>
            <a:rect l="l" t="t" r="r" b="b"/>
            <a:pathLst>
              <a:path w="2286000" h="1828800">
                <a:moveTo>
                  <a:pt x="0" y="0"/>
                </a:moveTo>
                <a:lnTo>
                  <a:pt x="2285999" y="18287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3669791" y="2244851"/>
            <a:ext cx="1804415" cy="1508760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3733800" y="2286000"/>
            <a:ext cx="1676400" cy="1371600"/>
          </a:xfrm>
          <a:custGeom>
            <a:avLst/>
            <a:gdLst/>
            <a:ahLst/>
            <a:cxnLst/>
            <a:rect l="l" t="t" r="r" b="b"/>
            <a:pathLst>
              <a:path w="1676400" h="1371600">
                <a:moveTo>
                  <a:pt x="0" y="0"/>
                </a:moveTo>
                <a:lnTo>
                  <a:pt x="1676399" y="13715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4354067" y="2246376"/>
            <a:ext cx="1121664" cy="1048512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4419600" y="2286000"/>
            <a:ext cx="990600" cy="914400"/>
          </a:xfrm>
          <a:custGeom>
            <a:avLst/>
            <a:gdLst/>
            <a:ahLst/>
            <a:cxnLst/>
            <a:rect l="l" t="t" r="r" b="b"/>
            <a:pathLst>
              <a:path w="990600" h="914400">
                <a:moveTo>
                  <a:pt x="0" y="0"/>
                </a:moveTo>
                <a:lnTo>
                  <a:pt x="990599" y="9143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4885944" y="2247900"/>
            <a:ext cx="591312" cy="588263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4953000" y="2286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199" y="4571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3500628" y="3744467"/>
            <a:ext cx="670560" cy="711707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3782567" y="4075176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3547933" y="3761414"/>
            <a:ext cx="577850" cy="619125"/>
          </a:xfrm>
          <a:custGeom>
            <a:avLst/>
            <a:gdLst/>
            <a:ahLst/>
            <a:cxnLst/>
            <a:rect l="l" t="t" r="r" b="b"/>
            <a:pathLst>
              <a:path w="577850" h="619125">
                <a:moveTo>
                  <a:pt x="519348" y="0"/>
                </a:moveTo>
                <a:lnTo>
                  <a:pt x="101437" y="57872"/>
                </a:lnTo>
                <a:lnTo>
                  <a:pt x="220400" y="147870"/>
                </a:lnTo>
                <a:lnTo>
                  <a:pt x="0" y="439110"/>
                </a:lnTo>
                <a:lnTo>
                  <a:pt x="237896" y="619121"/>
                </a:lnTo>
                <a:lnTo>
                  <a:pt x="458266" y="327894"/>
                </a:lnTo>
                <a:lnTo>
                  <a:pt x="564763" y="327894"/>
                </a:lnTo>
                <a:lnTo>
                  <a:pt x="519348" y="0"/>
                </a:lnTo>
                <a:close/>
              </a:path>
              <a:path w="577850" h="619125">
                <a:moveTo>
                  <a:pt x="564763" y="327894"/>
                </a:moveTo>
                <a:lnTo>
                  <a:pt x="458266" y="327894"/>
                </a:lnTo>
                <a:lnTo>
                  <a:pt x="577230" y="417905"/>
                </a:lnTo>
                <a:lnTo>
                  <a:pt x="564763" y="327894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3547933" y="3761414"/>
            <a:ext cx="577850" cy="619125"/>
          </a:xfrm>
          <a:custGeom>
            <a:avLst/>
            <a:gdLst/>
            <a:ahLst/>
            <a:cxnLst/>
            <a:rect l="l" t="t" r="r" b="b"/>
            <a:pathLst>
              <a:path w="577850" h="619125">
                <a:moveTo>
                  <a:pt x="0" y="439110"/>
                </a:moveTo>
                <a:lnTo>
                  <a:pt x="220400" y="147870"/>
                </a:lnTo>
                <a:lnTo>
                  <a:pt x="101437" y="57872"/>
                </a:lnTo>
                <a:lnTo>
                  <a:pt x="519348" y="0"/>
                </a:lnTo>
                <a:lnTo>
                  <a:pt x="577230" y="417905"/>
                </a:lnTo>
                <a:lnTo>
                  <a:pt x="458266" y="327894"/>
                </a:lnTo>
                <a:lnTo>
                  <a:pt x="237896" y="619121"/>
                </a:lnTo>
                <a:lnTo>
                  <a:pt x="0" y="439110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4345943" y="3434684"/>
            <a:ext cx="373380" cy="385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810"/>
              </a:lnSpc>
            </a:pPr>
            <a:r>
              <a:rPr sz="3600" spc="-60" baseline="13888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1600" spc="-5" dirty="0">
                <a:solidFill>
                  <a:srgbClr val="FF0000"/>
                </a:solidFill>
                <a:latin typeface="Times New Roman"/>
                <a:cs typeface="Times New Roman"/>
              </a:rPr>
              <a:t>ij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6212844" y="2164683"/>
            <a:ext cx="2855595" cy="22142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If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th</a:t>
            </a:r>
            <a:r>
              <a:rPr sz="2400" spc="-15" dirty="0">
                <a:latin typeface="Times New Roman"/>
                <a:cs typeface="Times New Roman"/>
              </a:rPr>
              <a:t>e </a:t>
            </a:r>
            <a:r>
              <a:rPr sz="2400" spc="-10" dirty="0">
                <a:latin typeface="Times New Roman"/>
                <a:cs typeface="Times New Roman"/>
              </a:rPr>
              <a:t>entrie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ij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4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are </a:t>
            </a:r>
            <a:r>
              <a:rPr sz="2400" spc="-15" dirty="0">
                <a:latin typeface="Times New Roman"/>
                <a:cs typeface="Times New Roman"/>
              </a:rPr>
              <a:t>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d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1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sho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dirty="0">
                <a:latin typeface="Times New Roman"/>
                <a:cs typeface="Times New Roman"/>
              </a:rPr>
              <a:t>n or</a:t>
            </a:r>
            <a:r>
              <a:rPr sz="2400" spc="-15" dirty="0">
                <a:latin typeface="Times New Roman"/>
                <a:cs typeface="Times New Roman"/>
              </a:rPr>
              <a:t>de</a:t>
            </a:r>
            <a:r>
              <a:rPr sz="2400" spc="-95" dirty="0">
                <a:latin typeface="Times New Roman"/>
                <a:cs typeface="Times New Roman"/>
              </a:rPr>
              <a:t>r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ik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nd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292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va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ue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are </a:t>
            </a:r>
            <a:r>
              <a:rPr sz="2400" spc="-15" dirty="0">
                <a:latin typeface="Times New Roman"/>
                <a:cs typeface="Times New Roman"/>
              </a:rPr>
              <a:t>gua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an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ee</a:t>
            </a:r>
            <a:r>
              <a:rPr sz="2400" dirty="0">
                <a:latin typeface="Times New Roman"/>
                <a:cs typeface="Times New Roman"/>
              </a:rPr>
              <a:t>d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 be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d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be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ij</a:t>
            </a:r>
            <a:r>
              <a:rPr sz="2400" dirty="0">
                <a:latin typeface="Times New Roman"/>
                <a:cs typeface="Times New Roman"/>
              </a:rPr>
              <a:t>.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4070603" y="3564635"/>
            <a:ext cx="240791" cy="242316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4151376" y="36484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4114800" y="35817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69061" y="0"/>
                </a:moveTo>
                <a:lnTo>
                  <a:pt x="30183" y="15122"/>
                </a:lnTo>
                <a:lnTo>
                  <a:pt x="5342" y="47779"/>
                </a:lnTo>
                <a:lnTo>
                  <a:pt x="0" y="75870"/>
                </a:lnTo>
                <a:lnTo>
                  <a:pt x="1045" y="88479"/>
                </a:lnTo>
                <a:lnTo>
                  <a:pt x="18096" y="124431"/>
                </a:lnTo>
                <a:lnTo>
                  <a:pt x="52684" y="147055"/>
                </a:lnTo>
                <a:lnTo>
                  <a:pt x="83338" y="151740"/>
                </a:lnTo>
                <a:lnTo>
                  <a:pt x="97429" y="149075"/>
                </a:lnTo>
                <a:lnTo>
                  <a:pt x="132398" y="127338"/>
                </a:lnTo>
                <a:lnTo>
                  <a:pt x="151021" y="90376"/>
                </a:lnTo>
                <a:lnTo>
                  <a:pt x="152399" y="75870"/>
                </a:lnTo>
                <a:lnTo>
                  <a:pt x="151354" y="63261"/>
                </a:lnTo>
                <a:lnTo>
                  <a:pt x="134303" y="27308"/>
                </a:lnTo>
                <a:lnTo>
                  <a:pt x="99715" y="4684"/>
                </a:lnTo>
                <a:lnTo>
                  <a:pt x="69061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4114800" y="35817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0" y="75870"/>
                </a:moveTo>
                <a:lnTo>
                  <a:pt x="11635" y="35373"/>
                </a:lnTo>
                <a:lnTo>
                  <a:pt x="41925" y="7791"/>
                </a:lnTo>
                <a:lnTo>
                  <a:pt x="69061" y="0"/>
                </a:lnTo>
                <a:lnTo>
                  <a:pt x="85040" y="1153"/>
                </a:lnTo>
                <a:lnTo>
                  <a:pt x="124508" y="17987"/>
                </a:lnTo>
                <a:lnTo>
                  <a:pt x="147888" y="50169"/>
                </a:lnTo>
                <a:lnTo>
                  <a:pt x="152399" y="75870"/>
                </a:lnTo>
                <a:lnTo>
                  <a:pt x="151021" y="90376"/>
                </a:lnTo>
                <a:lnTo>
                  <a:pt x="132398" y="127338"/>
                </a:lnTo>
                <a:lnTo>
                  <a:pt x="97429" y="149075"/>
                </a:lnTo>
                <a:lnTo>
                  <a:pt x="83338" y="151740"/>
                </a:lnTo>
                <a:lnTo>
                  <a:pt x="67359" y="150587"/>
                </a:lnTo>
                <a:lnTo>
                  <a:pt x="27891" y="133753"/>
                </a:lnTo>
                <a:lnTo>
                  <a:pt x="4511" y="101570"/>
                </a:lnTo>
                <a:lnTo>
                  <a:pt x="0" y="75870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99288" y="2116835"/>
            <a:ext cx="4431792" cy="34427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577083" y="38008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44495" y="2133600"/>
            <a:ext cx="4343400" cy="3352800"/>
          </a:xfrm>
          <a:custGeom>
            <a:avLst/>
            <a:gdLst/>
            <a:ahLst/>
            <a:cxnLst/>
            <a:rect l="l" t="t" r="r" b="b"/>
            <a:pathLst>
              <a:path w="4343400" h="3352800">
                <a:moveTo>
                  <a:pt x="0" y="3352799"/>
                </a:moveTo>
                <a:lnTo>
                  <a:pt x="4343399" y="3352799"/>
                </a:lnTo>
                <a:lnTo>
                  <a:pt x="4343399" y="0"/>
                </a:lnTo>
                <a:lnTo>
                  <a:pt x="0" y="0"/>
                </a:lnTo>
                <a:lnTo>
                  <a:pt x="0" y="33527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47036" y="17582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638039" y="17582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18436" y="22154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18436" y="5187286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399288" y="2116835"/>
            <a:ext cx="4431792" cy="344728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44495" y="2133600"/>
            <a:ext cx="4343400" cy="3352800"/>
          </a:xfrm>
          <a:custGeom>
            <a:avLst/>
            <a:gdLst/>
            <a:ahLst/>
            <a:cxnLst/>
            <a:rect l="l" t="t" r="r" b="b"/>
            <a:pathLst>
              <a:path w="4343400" h="3352800">
                <a:moveTo>
                  <a:pt x="0" y="0"/>
                </a:moveTo>
                <a:lnTo>
                  <a:pt x="4343393" y="33527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66036" y="3510884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555352" y="1682083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760476" y="2093976"/>
            <a:ext cx="4087367" cy="318820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825495" y="2133600"/>
            <a:ext cx="3962400" cy="3048000"/>
          </a:xfrm>
          <a:custGeom>
            <a:avLst/>
            <a:gdLst/>
            <a:ahLst/>
            <a:cxnLst/>
            <a:rect l="l" t="t" r="r" b="b"/>
            <a:pathLst>
              <a:path w="3962400" h="3048000">
                <a:moveTo>
                  <a:pt x="0" y="0"/>
                </a:moveTo>
                <a:lnTo>
                  <a:pt x="3962393" y="30479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295400" y="2092451"/>
            <a:ext cx="3553967" cy="280416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358895" y="2133600"/>
            <a:ext cx="3429000" cy="2667000"/>
          </a:xfrm>
          <a:custGeom>
            <a:avLst/>
            <a:gdLst/>
            <a:ahLst/>
            <a:cxnLst/>
            <a:rect l="l" t="t" r="r" b="b"/>
            <a:pathLst>
              <a:path w="3429000" h="2667000">
                <a:moveTo>
                  <a:pt x="0" y="0"/>
                </a:moveTo>
                <a:lnTo>
                  <a:pt x="3428993" y="26669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827276" y="2092451"/>
            <a:ext cx="3020568" cy="242316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892295" y="2133600"/>
            <a:ext cx="2895600" cy="2286000"/>
          </a:xfrm>
          <a:custGeom>
            <a:avLst/>
            <a:gdLst/>
            <a:ahLst/>
            <a:cxnLst/>
            <a:rect l="l" t="t" r="r" b="b"/>
            <a:pathLst>
              <a:path w="2895600" h="2286000">
                <a:moveTo>
                  <a:pt x="0" y="0"/>
                </a:moveTo>
                <a:lnTo>
                  <a:pt x="2895593" y="22859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436876" y="2092451"/>
            <a:ext cx="2410968" cy="196596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501895" y="2133600"/>
            <a:ext cx="2286000" cy="1828800"/>
          </a:xfrm>
          <a:custGeom>
            <a:avLst/>
            <a:gdLst/>
            <a:ahLst/>
            <a:cxnLst/>
            <a:rect l="l" t="t" r="r" b="b"/>
            <a:pathLst>
              <a:path w="2286000" h="1828800">
                <a:moveTo>
                  <a:pt x="0" y="0"/>
                </a:moveTo>
                <a:lnTo>
                  <a:pt x="2285993" y="18287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046476" y="2092451"/>
            <a:ext cx="1801368" cy="1508760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3111489" y="2133600"/>
            <a:ext cx="1676400" cy="1371600"/>
          </a:xfrm>
          <a:custGeom>
            <a:avLst/>
            <a:gdLst/>
            <a:ahLst/>
            <a:cxnLst/>
            <a:rect l="l" t="t" r="r" b="b"/>
            <a:pathLst>
              <a:path w="1676400" h="1371600">
                <a:moveTo>
                  <a:pt x="0" y="0"/>
                </a:moveTo>
                <a:lnTo>
                  <a:pt x="1676399" y="13715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3732276" y="2093976"/>
            <a:ext cx="1121664" cy="1048512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797289" y="2133600"/>
            <a:ext cx="990600" cy="914400"/>
          </a:xfrm>
          <a:custGeom>
            <a:avLst/>
            <a:gdLst/>
            <a:ahLst/>
            <a:cxnLst/>
            <a:rect l="l" t="t" r="r" b="b"/>
            <a:pathLst>
              <a:path w="990600" h="914400">
                <a:moveTo>
                  <a:pt x="0" y="0"/>
                </a:moveTo>
                <a:lnTo>
                  <a:pt x="990599" y="9143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262628" y="2095500"/>
            <a:ext cx="589788" cy="588263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330689" y="2133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199" y="4571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878835" y="3592067"/>
            <a:ext cx="670559" cy="711708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3160776" y="3922776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925637" y="3609014"/>
            <a:ext cx="577215" cy="619125"/>
          </a:xfrm>
          <a:custGeom>
            <a:avLst/>
            <a:gdLst/>
            <a:ahLst/>
            <a:cxnLst/>
            <a:rect l="l" t="t" r="r" b="b"/>
            <a:pathLst>
              <a:path w="577214" h="619125">
                <a:moveTo>
                  <a:pt x="519333" y="0"/>
                </a:moveTo>
                <a:lnTo>
                  <a:pt x="101455" y="57881"/>
                </a:lnTo>
                <a:lnTo>
                  <a:pt x="220385" y="147858"/>
                </a:lnTo>
                <a:lnTo>
                  <a:pt x="0" y="439110"/>
                </a:lnTo>
                <a:lnTo>
                  <a:pt x="237881" y="619121"/>
                </a:lnTo>
                <a:lnTo>
                  <a:pt x="458282" y="327894"/>
                </a:lnTo>
                <a:lnTo>
                  <a:pt x="564748" y="327894"/>
                </a:lnTo>
                <a:lnTo>
                  <a:pt x="519333" y="0"/>
                </a:lnTo>
                <a:close/>
              </a:path>
              <a:path w="577214" h="619125">
                <a:moveTo>
                  <a:pt x="564748" y="327894"/>
                </a:moveTo>
                <a:lnTo>
                  <a:pt x="458282" y="327894"/>
                </a:lnTo>
                <a:lnTo>
                  <a:pt x="577214" y="417905"/>
                </a:lnTo>
                <a:lnTo>
                  <a:pt x="564748" y="327894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2925637" y="3609014"/>
            <a:ext cx="577215" cy="619125"/>
          </a:xfrm>
          <a:custGeom>
            <a:avLst/>
            <a:gdLst/>
            <a:ahLst/>
            <a:cxnLst/>
            <a:rect l="l" t="t" r="r" b="b"/>
            <a:pathLst>
              <a:path w="577214" h="619125">
                <a:moveTo>
                  <a:pt x="0" y="439110"/>
                </a:moveTo>
                <a:lnTo>
                  <a:pt x="220385" y="147858"/>
                </a:lnTo>
                <a:lnTo>
                  <a:pt x="101455" y="57881"/>
                </a:lnTo>
                <a:lnTo>
                  <a:pt x="519333" y="0"/>
                </a:lnTo>
                <a:lnTo>
                  <a:pt x="577214" y="417905"/>
                </a:lnTo>
                <a:lnTo>
                  <a:pt x="458282" y="327894"/>
                </a:lnTo>
                <a:lnTo>
                  <a:pt x="237881" y="619121"/>
                </a:lnTo>
                <a:lnTo>
                  <a:pt x="0" y="439110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4942844" y="2444083"/>
            <a:ext cx="842644" cy="2997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just">
              <a:lnSpc>
                <a:spcPct val="125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1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+7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j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1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+6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j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1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+5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j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1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+4</a:t>
            </a:r>
            <a:endParaRPr sz="2400">
              <a:latin typeface="Times New Roman"/>
              <a:cs typeface="Times New Roman"/>
            </a:endParaRPr>
          </a:p>
          <a:p>
            <a:pPr marL="12700" marR="5080" algn="just">
              <a:lnSpc>
                <a:spcPct val="104200"/>
              </a:lnSpc>
              <a:spcBef>
                <a:spcPts val="600"/>
              </a:spcBef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1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+3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j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1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+2</a:t>
            </a:r>
            <a:endParaRPr sz="2400">
              <a:latin typeface="Times New Roman"/>
              <a:cs typeface="Times New Roman"/>
            </a:endParaRPr>
          </a:p>
          <a:p>
            <a:pPr marL="12700" algn="just">
              <a:lnSpc>
                <a:spcPct val="100000"/>
              </a:lnSpc>
              <a:spcBef>
                <a:spcPts val="720"/>
              </a:spcBef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1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+1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173736" y="2580132"/>
            <a:ext cx="271272" cy="2688335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292095" y="2590800"/>
            <a:ext cx="17145" cy="2496185"/>
          </a:xfrm>
          <a:custGeom>
            <a:avLst/>
            <a:gdLst/>
            <a:ahLst/>
            <a:cxnLst/>
            <a:rect l="l" t="t" r="r" b="b"/>
            <a:pathLst>
              <a:path w="17145" h="2496185">
                <a:moveTo>
                  <a:pt x="0" y="0"/>
                </a:moveTo>
                <a:lnTo>
                  <a:pt x="16751" y="2495738"/>
                </a:lnTo>
              </a:path>
            </a:pathLst>
          </a:custGeom>
          <a:ln w="19049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63890" y="5010043"/>
            <a:ext cx="88900" cy="76835"/>
          </a:xfrm>
          <a:custGeom>
            <a:avLst/>
            <a:gdLst/>
            <a:ahLst/>
            <a:cxnLst/>
            <a:rect l="l" t="t" r="r" b="b"/>
            <a:pathLst>
              <a:path w="88900" h="76835">
                <a:moveTo>
                  <a:pt x="88903" y="0"/>
                </a:moveTo>
                <a:lnTo>
                  <a:pt x="44957" y="76495"/>
                </a:lnTo>
                <a:lnTo>
                  <a:pt x="0" y="594"/>
                </a:lnTo>
              </a:path>
            </a:pathLst>
          </a:custGeom>
          <a:ln w="19049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633983" y="1801367"/>
            <a:ext cx="4059936" cy="271272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673095" y="1905000"/>
            <a:ext cx="3867785" cy="2540"/>
          </a:xfrm>
          <a:custGeom>
            <a:avLst/>
            <a:gdLst/>
            <a:ahLst/>
            <a:cxnLst/>
            <a:rect l="l" t="t" r="r" b="b"/>
            <a:pathLst>
              <a:path w="3867785" h="2539">
                <a:moveTo>
                  <a:pt x="0" y="0"/>
                </a:moveTo>
                <a:lnTo>
                  <a:pt x="3867326" y="2225"/>
                </a:lnTo>
              </a:path>
            </a:pathLst>
          </a:custGeom>
          <a:ln w="19049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4464222" y="1862724"/>
            <a:ext cx="76835" cy="88900"/>
          </a:xfrm>
          <a:custGeom>
            <a:avLst/>
            <a:gdLst/>
            <a:ahLst/>
            <a:cxnLst/>
            <a:rect l="l" t="t" r="r" b="b"/>
            <a:pathLst>
              <a:path w="76835" h="88900">
                <a:moveTo>
                  <a:pt x="60" y="0"/>
                </a:moveTo>
                <a:lnTo>
                  <a:pt x="76230" y="44500"/>
                </a:lnTo>
                <a:lnTo>
                  <a:pt x="0" y="88910"/>
                </a:lnTo>
              </a:path>
            </a:pathLst>
          </a:custGeom>
          <a:ln w="19049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99288" y="2116835"/>
            <a:ext cx="4431792" cy="34427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577083" y="38008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44495" y="2133600"/>
            <a:ext cx="4343400" cy="3352800"/>
          </a:xfrm>
          <a:custGeom>
            <a:avLst/>
            <a:gdLst/>
            <a:ahLst/>
            <a:cxnLst/>
            <a:rect l="l" t="t" r="r" b="b"/>
            <a:pathLst>
              <a:path w="4343400" h="3352800">
                <a:moveTo>
                  <a:pt x="0" y="3352799"/>
                </a:moveTo>
                <a:lnTo>
                  <a:pt x="4343399" y="3352799"/>
                </a:lnTo>
                <a:lnTo>
                  <a:pt x="4343399" y="0"/>
                </a:lnTo>
                <a:lnTo>
                  <a:pt x="0" y="0"/>
                </a:lnTo>
                <a:lnTo>
                  <a:pt x="0" y="33527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47036" y="17582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638039" y="17582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18436" y="22154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18436" y="5187286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399288" y="2116835"/>
            <a:ext cx="4431792" cy="344728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44495" y="2133600"/>
            <a:ext cx="4343400" cy="3352800"/>
          </a:xfrm>
          <a:custGeom>
            <a:avLst/>
            <a:gdLst/>
            <a:ahLst/>
            <a:cxnLst/>
            <a:rect l="l" t="t" r="r" b="b"/>
            <a:pathLst>
              <a:path w="4343400" h="3352800">
                <a:moveTo>
                  <a:pt x="0" y="0"/>
                </a:moveTo>
                <a:lnTo>
                  <a:pt x="4343393" y="33527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66036" y="3510884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593452" y="1529683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760476" y="2093976"/>
            <a:ext cx="4087367" cy="318820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825495" y="2133600"/>
            <a:ext cx="3962400" cy="3048000"/>
          </a:xfrm>
          <a:custGeom>
            <a:avLst/>
            <a:gdLst/>
            <a:ahLst/>
            <a:cxnLst/>
            <a:rect l="l" t="t" r="r" b="b"/>
            <a:pathLst>
              <a:path w="3962400" h="3048000">
                <a:moveTo>
                  <a:pt x="0" y="0"/>
                </a:moveTo>
                <a:lnTo>
                  <a:pt x="3962393" y="30479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295400" y="2092451"/>
            <a:ext cx="3553967" cy="280416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358895" y="2133600"/>
            <a:ext cx="3429000" cy="2667000"/>
          </a:xfrm>
          <a:custGeom>
            <a:avLst/>
            <a:gdLst/>
            <a:ahLst/>
            <a:cxnLst/>
            <a:rect l="l" t="t" r="r" b="b"/>
            <a:pathLst>
              <a:path w="3429000" h="2667000">
                <a:moveTo>
                  <a:pt x="0" y="0"/>
                </a:moveTo>
                <a:lnTo>
                  <a:pt x="3428993" y="26669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827276" y="2092451"/>
            <a:ext cx="3020568" cy="242316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892295" y="2133600"/>
            <a:ext cx="2895600" cy="2286000"/>
          </a:xfrm>
          <a:custGeom>
            <a:avLst/>
            <a:gdLst/>
            <a:ahLst/>
            <a:cxnLst/>
            <a:rect l="l" t="t" r="r" b="b"/>
            <a:pathLst>
              <a:path w="2895600" h="2286000">
                <a:moveTo>
                  <a:pt x="0" y="0"/>
                </a:moveTo>
                <a:lnTo>
                  <a:pt x="2895593" y="22859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436876" y="2092451"/>
            <a:ext cx="2410968" cy="196596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501895" y="2133600"/>
            <a:ext cx="2286000" cy="1828800"/>
          </a:xfrm>
          <a:custGeom>
            <a:avLst/>
            <a:gdLst/>
            <a:ahLst/>
            <a:cxnLst/>
            <a:rect l="l" t="t" r="r" b="b"/>
            <a:pathLst>
              <a:path w="2286000" h="1828800">
                <a:moveTo>
                  <a:pt x="0" y="0"/>
                </a:moveTo>
                <a:lnTo>
                  <a:pt x="2285993" y="18287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046476" y="2092451"/>
            <a:ext cx="1801368" cy="1508760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3111489" y="2133600"/>
            <a:ext cx="1676400" cy="1371600"/>
          </a:xfrm>
          <a:custGeom>
            <a:avLst/>
            <a:gdLst/>
            <a:ahLst/>
            <a:cxnLst/>
            <a:rect l="l" t="t" r="r" b="b"/>
            <a:pathLst>
              <a:path w="1676400" h="1371600">
                <a:moveTo>
                  <a:pt x="0" y="0"/>
                </a:moveTo>
                <a:lnTo>
                  <a:pt x="1676399" y="13715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3732276" y="2093976"/>
            <a:ext cx="1121664" cy="1048512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797289" y="2133600"/>
            <a:ext cx="990600" cy="914400"/>
          </a:xfrm>
          <a:custGeom>
            <a:avLst/>
            <a:gdLst/>
            <a:ahLst/>
            <a:cxnLst/>
            <a:rect l="l" t="t" r="r" b="b"/>
            <a:pathLst>
              <a:path w="990600" h="914400">
                <a:moveTo>
                  <a:pt x="0" y="0"/>
                </a:moveTo>
                <a:lnTo>
                  <a:pt x="990599" y="9143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262628" y="2095500"/>
            <a:ext cx="589788" cy="588263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330689" y="2133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199" y="4571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4879344" y="3734913"/>
            <a:ext cx="1076960" cy="3886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400" spc="-1370" dirty="0">
                <a:solidFill>
                  <a:srgbClr val="0000FF"/>
                </a:solidFill>
                <a:latin typeface="Arial"/>
                <a:cs typeface="Arial"/>
              </a:rPr>
              <a:t>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-1</a:t>
            </a:r>
            <a:endParaRPr sz="2400" dirty="0">
              <a:latin typeface="Times New Roman"/>
              <a:cs typeface="Times New Roman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173736" y="2580132"/>
            <a:ext cx="271272" cy="2688335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92095" y="2590800"/>
            <a:ext cx="17145" cy="2496185"/>
          </a:xfrm>
          <a:custGeom>
            <a:avLst/>
            <a:gdLst/>
            <a:ahLst/>
            <a:cxnLst/>
            <a:rect l="l" t="t" r="r" b="b"/>
            <a:pathLst>
              <a:path w="17145" h="2496185">
                <a:moveTo>
                  <a:pt x="0" y="0"/>
                </a:moveTo>
                <a:lnTo>
                  <a:pt x="16751" y="2495738"/>
                </a:lnTo>
              </a:path>
            </a:pathLst>
          </a:custGeom>
          <a:ln w="19049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263890" y="5010043"/>
            <a:ext cx="88900" cy="76835"/>
          </a:xfrm>
          <a:custGeom>
            <a:avLst/>
            <a:gdLst/>
            <a:ahLst/>
            <a:cxnLst/>
            <a:rect l="l" t="t" r="r" b="b"/>
            <a:pathLst>
              <a:path w="88900" h="76835">
                <a:moveTo>
                  <a:pt x="88903" y="0"/>
                </a:moveTo>
                <a:lnTo>
                  <a:pt x="44957" y="76495"/>
                </a:lnTo>
                <a:lnTo>
                  <a:pt x="0" y="594"/>
                </a:lnTo>
              </a:path>
            </a:pathLst>
          </a:custGeom>
          <a:ln w="19049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633983" y="1801367"/>
            <a:ext cx="4059936" cy="271272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673095" y="1905000"/>
            <a:ext cx="3867785" cy="2540"/>
          </a:xfrm>
          <a:custGeom>
            <a:avLst/>
            <a:gdLst/>
            <a:ahLst/>
            <a:cxnLst/>
            <a:rect l="l" t="t" r="r" b="b"/>
            <a:pathLst>
              <a:path w="3867785" h="2539">
                <a:moveTo>
                  <a:pt x="0" y="0"/>
                </a:moveTo>
                <a:lnTo>
                  <a:pt x="3867326" y="2225"/>
                </a:lnTo>
              </a:path>
            </a:pathLst>
          </a:custGeom>
          <a:ln w="19049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4464222" y="1862724"/>
            <a:ext cx="76835" cy="88900"/>
          </a:xfrm>
          <a:custGeom>
            <a:avLst/>
            <a:gdLst/>
            <a:ahLst/>
            <a:cxnLst/>
            <a:rect l="l" t="t" r="r" b="b"/>
            <a:pathLst>
              <a:path w="76835" h="88900">
                <a:moveTo>
                  <a:pt x="60" y="0"/>
                </a:moveTo>
                <a:lnTo>
                  <a:pt x="76230" y="44500"/>
                </a:lnTo>
                <a:lnTo>
                  <a:pt x="0" y="88910"/>
                </a:lnTo>
              </a:path>
            </a:pathLst>
          </a:custGeom>
          <a:ln w="19049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6172200" y="2362200"/>
            <a:ext cx="2667000" cy="2493010"/>
          </a:xfrm>
          <a:custGeom>
            <a:avLst/>
            <a:gdLst/>
            <a:ahLst/>
            <a:cxnLst/>
            <a:rect l="l" t="t" r="r" b="b"/>
            <a:pathLst>
              <a:path w="2667000" h="2493010">
                <a:moveTo>
                  <a:pt x="0" y="2492989"/>
                </a:moveTo>
                <a:lnTo>
                  <a:pt x="2666999" y="2492989"/>
                </a:lnTo>
                <a:lnTo>
                  <a:pt x="2666999" y="0"/>
                </a:lnTo>
                <a:lnTo>
                  <a:pt x="0" y="0"/>
                </a:lnTo>
                <a:lnTo>
                  <a:pt x="0" y="2492989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6172200" y="2362200"/>
            <a:ext cx="2667000" cy="2493010"/>
          </a:xfrm>
          <a:custGeom>
            <a:avLst/>
            <a:gdLst/>
            <a:ahLst/>
            <a:cxnLst/>
            <a:rect l="l" t="t" r="r" b="b"/>
            <a:pathLst>
              <a:path w="2667000" h="2493010">
                <a:moveTo>
                  <a:pt x="0" y="2492989"/>
                </a:moveTo>
                <a:lnTo>
                  <a:pt x="2666999" y="2492989"/>
                </a:lnTo>
                <a:lnTo>
                  <a:pt x="2666999" y="0"/>
                </a:lnTo>
                <a:lnTo>
                  <a:pt x="0" y="0"/>
                </a:lnTo>
                <a:lnTo>
                  <a:pt x="0" y="2492989"/>
                </a:lnTo>
                <a:close/>
              </a:path>
            </a:pathLst>
          </a:custGeom>
          <a:ln w="9524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6250614" y="2443048"/>
            <a:ext cx="2016760" cy="12115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6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600" b="1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b="1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600" b="1" spc="-3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spc="-1490" dirty="0">
                <a:solidFill>
                  <a:srgbClr val="0000FF"/>
                </a:solidFill>
                <a:latin typeface="Arial"/>
                <a:cs typeface="Arial"/>
              </a:rPr>
              <a:t></a:t>
            </a:r>
            <a:r>
              <a:rPr sz="2600" spc="-10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600" b="1" dirty="0">
                <a:solidFill>
                  <a:srgbClr val="FF0000"/>
                </a:solidFill>
                <a:latin typeface="Times New Roman"/>
                <a:cs typeface="Times New Roman"/>
              </a:rPr>
              <a:t>o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endParaRPr sz="2600">
              <a:latin typeface="Times New Roman"/>
              <a:cs typeface="Times New Roman"/>
            </a:endParaRPr>
          </a:p>
          <a:p>
            <a:pPr marL="341630">
              <a:lnSpc>
                <a:spcPts val="3100"/>
              </a:lnSpc>
              <a:spcBef>
                <a:spcPts val="35"/>
              </a:spcBef>
            </a:pPr>
            <a:r>
              <a:rPr sz="26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600" b="1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b="1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600" b="1" spc="-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600" spc="-10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600" b="1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b="1" spc="-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-</a:t>
            </a:r>
            <a:endParaRPr sz="2600">
              <a:latin typeface="Times New Roman"/>
              <a:cs typeface="Times New Roman"/>
            </a:endParaRPr>
          </a:p>
          <a:p>
            <a:pPr marL="12700">
              <a:lnSpc>
                <a:spcPts val="3100"/>
              </a:lnSpc>
            </a:pPr>
            <a:r>
              <a:rPr sz="2600" spc="-1490" dirty="0">
                <a:solidFill>
                  <a:srgbClr val="0000FF"/>
                </a:solidFill>
                <a:latin typeface="Arial"/>
                <a:cs typeface="Arial"/>
              </a:rPr>
              <a:t></a:t>
            </a:r>
            <a:r>
              <a:rPr sz="2600" spc="-10" dirty="0">
                <a:solidFill>
                  <a:srgbClr val="0000FF"/>
                </a:solidFill>
                <a:latin typeface="Times New Roman"/>
                <a:cs typeface="Times New Roman"/>
              </a:rPr>
              <a:t>+1</a:t>
            </a:r>
            <a:endParaRPr sz="2600">
              <a:latin typeface="Times New Roman"/>
              <a:cs typeface="Times New Roman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6991406" y="3631617"/>
            <a:ext cx="1494790" cy="4191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6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i +</a:t>
            </a:r>
            <a:r>
              <a:rPr sz="26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-1485" dirty="0">
                <a:solidFill>
                  <a:srgbClr val="0000FF"/>
                </a:solidFill>
                <a:latin typeface="Arial"/>
                <a:cs typeface="Arial"/>
              </a:rPr>
              <a:t></a:t>
            </a:r>
            <a:r>
              <a:rPr sz="2600" spc="-80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-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endParaRPr sz="2600">
              <a:latin typeface="Times New Roman"/>
              <a:cs typeface="Times New Roman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6990735" y="4032429"/>
            <a:ext cx="1090295" cy="11487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…… 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ij </a:t>
            </a:r>
            <a:r>
              <a:rPr sz="2550" spc="-254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6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…</a:t>
            </a:r>
            <a:endParaRPr sz="2600">
              <a:latin typeface="Times New Roman"/>
              <a:cs typeface="Times New Roman"/>
            </a:endParaRPr>
          </a:p>
          <a:p>
            <a:pPr marL="13335">
              <a:lnSpc>
                <a:spcPct val="100000"/>
              </a:lnSpc>
            </a:pP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……</a:t>
            </a:r>
            <a:endParaRPr sz="2600">
              <a:latin typeface="Times New Roman"/>
              <a:cs typeface="Times New Roman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870203" y="2193035"/>
            <a:ext cx="316991" cy="316991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989075" y="2314955"/>
            <a:ext cx="79247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914400" y="22098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299" y="0"/>
                </a:moveTo>
                <a:lnTo>
                  <a:pt x="75744" y="6666"/>
                </a:lnTo>
                <a:lnTo>
                  <a:pt x="39910" y="27517"/>
                </a:lnTo>
                <a:lnTo>
                  <a:pt x="13945" y="59543"/>
                </a:lnTo>
                <a:lnTo>
                  <a:pt x="928" y="99661"/>
                </a:lnTo>
                <a:lnTo>
                  <a:pt x="0" y="114299"/>
                </a:lnTo>
                <a:lnTo>
                  <a:pt x="494" y="125005"/>
                </a:lnTo>
                <a:lnTo>
                  <a:pt x="12184" y="165705"/>
                </a:lnTo>
                <a:lnTo>
                  <a:pt x="37102" y="198592"/>
                </a:lnTo>
                <a:lnTo>
                  <a:pt x="72168" y="220584"/>
                </a:lnTo>
                <a:lnTo>
                  <a:pt x="114299" y="228599"/>
                </a:lnTo>
                <a:lnTo>
                  <a:pt x="119425" y="228486"/>
                </a:lnTo>
                <a:lnTo>
                  <a:pt x="159062" y="219328"/>
                </a:lnTo>
                <a:lnTo>
                  <a:pt x="192061" y="196866"/>
                </a:lnTo>
                <a:lnTo>
                  <a:pt x="215727" y="163036"/>
                </a:lnTo>
                <a:lnTo>
                  <a:pt x="227364" y="119775"/>
                </a:lnTo>
                <a:lnTo>
                  <a:pt x="228105" y="103594"/>
                </a:lnTo>
                <a:lnTo>
                  <a:pt x="225868" y="89349"/>
                </a:lnTo>
                <a:lnTo>
                  <a:pt x="209427" y="50912"/>
                </a:lnTo>
                <a:lnTo>
                  <a:pt x="180784" y="21314"/>
                </a:lnTo>
                <a:lnTo>
                  <a:pt x="143020" y="3638"/>
                </a:lnTo>
                <a:lnTo>
                  <a:pt x="114299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914400" y="22098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114299"/>
                </a:moveTo>
                <a:lnTo>
                  <a:pt x="8015" y="72169"/>
                </a:lnTo>
                <a:lnTo>
                  <a:pt x="30006" y="37103"/>
                </a:lnTo>
                <a:lnTo>
                  <a:pt x="62893" y="12184"/>
                </a:lnTo>
                <a:lnTo>
                  <a:pt x="103593" y="494"/>
                </a:lnTo>
                <a:lnTo>
                  <a:pt x="114299" y="0"/>
                </a:lnTo>
                <a:lnTo>
                  <a:pt x="128938" y="928"/>
                </a:lnTo>
                <a:lnTo>
                  <a:pt x="169057" y="13945"/>
                </a:lnTo>
                <a:lnTo>
                  <a:pt x="201083" y="39911"/>
                </a:lnTo>
                <a:lnTo>
                  <a:pt x="221934" y="75745"/>
                </a:lnTo>
                <a:lnTo>
                  <a:pt x="228105" y="103594"/>
                </a:lnTo>
                <a:lnTo>
                  <a:pt x="227364" y="119775"/>
                </a:lnTo>
                <a:lnTo>
                  <a:pt x="215727" y="163036"/>
                </a:lnTo>
                <a:lnTo>
                  <a:pt x="192061" y="196866"/>
                </a:lnTo>
                <a:lnTo>
                  <a:pt x="159062" y="219328"/>
                </a:lnTo>
                <a:lnTo>
                  <a:pt x="119425" y="228486"/>
                </a:lnTo>
                <a:lnTo>
                  <a:pt x="114299" y="228599"/>
                </a:lnTo>
                <a:lnTo>
                  <a:pt x="99661" y="227671"/>
                </a:lnTo>
                <a:lnTo>
                  <a:pt x="59542" y="214654"/>
                </a:lnTo>
                <a:lnTo>
                  <a:pt x="27516" y="188688"/>
                </a:lnTo>
                <a:lnTo>
                  <a:pt x="6665" y="152854"/>
                </a:lnTo>
                <a:lnTo>
                  <a:pt x="0" y="1142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403603" y="2193036"/>
            <a:ext cx="316991" cy="316991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522475" y="2314955"/>
            <a:ext cx="79247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447800" y="22098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299" y="0"/>
                </a:moveTo>
                <a:lnTo>
                  <a:pt x="75744" y="6666"/>
                </a:lnTo>
                <a:lnTo>
                  <a:pt x="39910" y="27517"/>
                </a:lnTo>
                <a:lnTo>
                  <a:pt x="13945" y="59543"/>
                </a:lnTo>
                <a:lnTo>
                  <a:pt x="928" y="99661"/>
                </a:lnTo>
                <a:lnTo>
                  <a:pt x="0" y="114299"/>
                </a:lnTo>
                <a:lnTo>
                  <a:pt x="494" y="125005"/>
                </a:lnTo>
                <a:lnTo>
                  <a:pt x="12184" y="165705"/>
                </a:lnTo>
                <a:lnTo>
                  <a:pt x="37102" y="198592"/>
                </a:lnTo>
                <a:lnTo>
                  <a:pt x="72168" y="220584"/>
                </a:lnTo>
                <a:lnTo>
                  <a:pt x="114299" y="228599"/>
                </a:lnTo>
                <a:lnTo>
                  <a:pt x="119425" y="228486"/>
                </a:lnTo>
                <a:lnTo>
                  <a:pt x="159062" y="219328"/>
                </a:lnTo>
                <a:lnTo>
                  <a:pt x="192061" y="196866"/>
                </a:lnTo>
                <a:lnTo>
                  <a:pt x="215727" y="163036"/>
                </a:lnTo>
                <a:lnTo>
                  <a:pt x="227364" y="119775"/>
                </a:lnTo>
                <a:lnTo>
                  <a:pt x="228105" y="103594"/>
                </a:lnTo>
                <a:lnTo>
                  <a:pt x="225868" y="89349"/>
                </a:lnTo>
                <a:lnTo>
                  <a:pt x="209427" y="50912"/>
                </a:lnTo>
                <a:lnTo>
                  <a:pt x="180784" y="21314"/>
                </a:lnTo>
                <a:lnTo>
                  <a:pt x="143020" y="3638"/>
                </a:lnTo>
                <a:lnTo>
                  <a:pt x="114299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447800" y="22098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114299"/>
                </a:moveTo>
                <a:lnTo>
                  <a:pt x="8015" y="72169"/>
                </a:lnTo>
                <a:lnTo>
                  <a:pt x="30006" y="37103"/>
                </a:lnTo>
                <a:lnTo>
                  <a:pt x="62893" y="12184"/>
                </a:lnTo>
                <a:lnTo>
                  <a:pt x="103593" y="494"/>
                </a:lnTo>
                <a:lnTo>
                  <a:pt x="114299" y="0"/>
                </a:lnTo>
                <a:lnTo>
                  <a:pt x="128938" y="928"/>
                </a:lnTo>
                <a:lnTo>
                  <a:pt x="169057" y="13945"/>
                </a:lnTo>
                <a:lnTo>
                  <a:pt x="201083" y="39911"/>
                </a:lnTo>
                <a:lnTo>
                  <a:pt x="221934" y="75745"/>
                </a:lnTo>
                <a:lnTo>
                  <a:pt x="228105" y="103594"/>
                </a:lnTo>
                <a:lnTo>
                  <a:pt x="227364" y="119775"/>
                </a:lnTo>
                <a:lnTo>
                  <a:pt x="215727" y="163036"/>
                </a:lnTo>
                <a:lnTo>
                  <a:pt x="192061" y="196866"/>
                </a:lnTo>
                <a:lnTo>
                  <a:pt x="159062" y="219328"/>
                </a:lnTo>
                <a:lnTo>
                  <a:pt x="119425" y="228486"/>
                </a:lnTo>
                <a:lnTo>
                  <a:pt x="114299" y="228599"/>
                </a:lnTo>
                <a:lnTo>
                  <a:pt x="99661" y="227671"/>
                </a:lnTo>
                <a:lnTo>
                  <a:pt x="59542" y="214654"/>
                </a:lnTo>
                <a:lnTo>
                  <a:pt x="27516" y="188688"/>
                </a:lnTo>
                <a:lnTo>
                  <a:pt x="6665" y="152854"/>
                </a:lnTo>
                <a:lnTo>
                  <a:pt x="0" y="1142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937004" y="2193036"/>
            <a:ext cx="316991" cy="316991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2055876" y="2314955"/>
            <a:ext cx="79247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981200" y="22098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299" y="0"/>
                </a:moveTo>
                <a:lnTo>
                  <a:pt x="75744" y="6666"/>
                </a:lnTo>
                <a:lnTo>
                  <a:pt x="39910" y="27517"/>
                </a:lnTo>
                <a:lnTo>
                  <a:pt x="13945" y="59543"/>
                </a:lnTo>
                <a:lnTo>
                  <a:pt x="928" y="99661"/>
                </a:lnTo>
                <a:lnTo>
                  <a:pt x="0" y="114299"/>
                </a:lnTo>
                <a:lnTo>
                  <a:pt x="494" y="125005"/>
                </a:lnTo>
                <a:lnTo>
                  <a:pt x="12184" y="165705"/>
                </a:lnTo>
                <a:lnTo>
                  <a:pt x="37102" y="198592"/>
                </a:lnTo>
                <a:lnTo>
                  <a:pt x="72168" y="220584"/>
                </a:lnTo>
                <a:lnTo>
                  <a:pt x="114299" y="228599"/>
                </a:lnTo>
                <a:lnTo>
                  <a:pt x="119425" y="228486"/>
                </a:lnTo>
                <a:lnTo>
                  <a:pt x="159062" y="219328"/>
                </a:lnTo>
                <a:lnTo>
                  <a:pt x="192061" y="196866"/>
                </a:lnTo>
                <a:lnTo>
                  <a:pt x="215727" y="163036"/>
                </a:lnTo>
                <a:lnTo>
                  <a:pt x="227364" y="119775"/>
                </a:lnTo>
                <a:lnTo>
                  <a:pt x="228105" y="103594"/>
                </a:lnTo>
                <a:lnTo>
                  <a:pt x="225868" y="89349"/>
                </a:lnTo>
                <a:lnTo>
                  <a:pt x="209427" y="50912"/>
                </a:lnTo>
                <a:lnTo>
                  <a:pt x="180784" y="21314"/>
                </a:lnTo>
                <a:lnTo>
                  <a:pt x="143020" y="3638"/>
                </a:lnTo>
                <a:lnTo>
                  <a:pt x="114299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981200" y="22098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114299"/>
                </a:moveTo>
                <a:lnTo>
                  <a:pt x="8015" y="72169"/>
                </a:lnTo>
                <a:lnTo>
                  <a:pt x="30006" y="37103"/>
                </a:lnTo>
                <a:lnTo>
                  <a:pt x="62893" y="12184"/>
                </a:lnTo>
                <a:lnTo>
                  <a:pt x="103593" y="494"/>
                </a:lnTo>
                <a:lnTo>
                  <a:pt x="114299" y="0"/>
                </a:lnTo>
                <a:lnTo>
                  <a:pt x="128938" y="928"/>
                </a:lnTo>
                <a:lnTo>
                  <a:pt x="169057" y="13945"/>
                </a:lnTo>
                <a:lnTo>
                  <a:pt x="201083" y="39911"/>
                </a:lnTo>
                <a:lnTo>
                  <a:pt x="221934" y="75745"/>
                </a:lnTo>
                <a:lnTo>
                  <a:pt x="228105" y="103594"/>
                </a:lnTo>
                <a:lnTo>
                  <a:pt x="227364" y="119775"/>
                </a:lnTo>
                <a:lnTo>
                  <a:pt x="215727" y="163036"/>
                </a:lnTo>
                <a:lnTo>
                  <a:pt x="192061" y="196866"/>
                </a:lnTo>
                <a:lnTo>
                  <a:pt x="159062" y="219328"/>
                </a:lnTo>
                <a:lnTo>
                  <a:pt x="119425" y="228486"/>
                </a:lnTo>
                <a:lnTo>
                  <a:pt x="114299" y="228599"/>
                </a:lnTo>
                <a:lnTo>
                  <a:pt x="99661" y="227671"/>
                </a:lnTo>
                <a:lnTo>
                  <a:pt x="59542" y="214654"/>
                </a:lnTo>
                <a:lnTo>
                  <a:pt x="27516" y="188688"/>
                </a:lnTo>
                <a:lnTo>
                  <a:pt x="6665" y="152854"/>
                </a:lnTo>
                <a:lnTo>
                  <a:pt x="0" y="1142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2546604" y="2193036"/>
            <a:ext cx="316991" cy="316991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2665476" y="2314955"/>
            <a:ext cx="79247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2590800" y="221029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3593" y="0"/>
                </a:moveTo>
                <a:lnTo>
                  <a:pt x="62893" y="11690"/>
                </a:lnTo>
                <a:lnTo>
                  <a:pt x="30006" y="36609"/>
                </a:lnTo>
                <a:lnTo>
                  <a:pt x="8015" y="71674"/>
                </a:lnTo>
                <a:lnTo>
                  <a:pt x="0" y="113805"/>
                </a:lnTo>
                <a:lnTo>
                  <a:pt x="518" y="124761"/>
                </a:lnTo>
                <a:lnTo>
                  <a:pt x="12274" y="165371"/>
                </a:lnTo>
                <a:lnTo>
                  <a:pt x="37239" y="198177"/>
                </a:lnTo>
                <a:lnTo>
                  <a:pt x="72371" y="220111"/>
                </a:lnTo>
                <a:lnTo>
                  <a:pt x="114628" y="228104"/>
                </a:lnTo>
                <a:lnTo>
                  <a:pt x="128931" y="227174"/>
                </a:lnTo>
                <a:lnTo>
                  <a:pt x="168217" y="214461"/>
                </a:lnTo>
                <a:lnTo>
                  <a:pt x="199829" y="188806"/>
                </a:lnTo>
                <a:lnTo>
                  <a:pt x="220880" y="152711"/>
                </a:lnTo>
                <a:lnTo>
                  <a:pt x="228486" y="108679"/>
                </a:lnTo>
                <a:lnTo>
                  <a:pt x="227031" y="94896"/>
                </a:lnTo>
                <a:lnTo>
                  <a:pt x="213224" y="57173"/>
                </a:lnTo>
                <a:lnTo>
                  <a:pt x="186758" y="26985"/>
                </a:lnTo>
                <a:lnTo>
                  <a:pt x="149569" y="7029"/>
                </a:lnTo>
                <a:lnTo>
                  <a:pt x="103593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2590800" y="221029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113805"/>
                </a:moveTo>
                <a:lnTo>
                  <a:pt x="8015" y="71674"/>
                </a:lnTo>
                <a:lnTo>
                  <a:pt x="30006" y="36609"/>
                </a:lnTo>
                <a:lnTo>
                  <a:pt x="62893" y="11690"/>
                </a:lnTo>
                <a:lnTo>
                  <a:pt x="103593" y="0"/>
                </a:lnTo>
                <a:lnTo>
                  <a:pt x="119775" y="740"/>
                </a:lnTo>
                <a:lnTo>
                  <a:pt x="163037" y="12378"/>
                </a:lnTo>
                <a:lnTo>
                  <a:pt x="196867" y="36044"/>
                </a:lnTo>
                <a:lnTo>
                  <a:pt x="219328" y="69044"/>
                </a:lnTo>
                <a:lnTo>
                  <a:pt x="228486" y="108679"/>
                </a:lnTo>
                <a:lnTo>
                  <a:pt x="227623" y="124084"/>
                </a:lnTo>
                <a:lnTo>
                  <a:pt x="215215" y="165748"/>
                </a:lnTo>
                <a:lnTo>
                  <a:pt x="190323" y="198641"/>
                </a:lnTo>
                <a:lnTo>
                  <a:pt x="155832" y="220260"/>
                </a:lnTo>
                <a:lnTo>
                  <a:pt x="114628" y="228104"/>
                </a:lnTo>
                <a:lnTo>
                  <a:pt x="99939" y="227178"/>
                </a:lnTo>
                <a:lnTo>
                  <a:pt x="59718" y="214197"/>
                </a:lnTo>
                <a:lnTo>
                  <a:pt x="27637" y="188298"/>
                </a:lnTo>
                <a:lnTo>
                  <a:pt x="6737" y="152550"/>
                </a:lnTo>
                <a:lnTo>
                  <a:pt x="0" y="113805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3156204" y="2193036"/>
            <a:ext cx="316991" cy="316991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3275076" y="23149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3200400" y="221029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3594" y="0"/>
                </a:moveTo>
                <a:lnTo>
                  <a:pt x="62894" y="11690"/>
                </a:lnTo>
                <a:lnTo>
                  <a:pt x="30007" y="36609"/>
                </a:lnTo>
                <a:lnTo>
                  <a:pt x="8015" y="71674"/>
                </a:lnTo>
                <a:lnTo>
                  <a:pt x="0" y="113805"/>
                </a:lnTo>
                <a:lnTo>
                  <a:pt x="518" y="124761"/>
                </a:lnTo>
                <a:lnTo>
                  <a:pt x="12274" y="165371"/>
                </a:lnTo>
                <a:lnTo>
                  <a:pt x="37240" y="198177"/>
                </a:lnTo>
                <a:lnTo>
                  <a:pt x="72372" y="220111"/>
                </a:lnTo>
                <a:lnTo>
                  <a:pt x="114628" y="228104"/>
                </a:lnTo>
                <a:lnTo>
                  <a:pt x="128930" y="227175"/>
                </a:lnTo>
                <a:lnTo>
                  <a:pt x="168216" y="214461"/>
                </a:lnTo>
                <a:lnTo>
                  <a:pt x="199828" y="188806"/>
                </a:lnTo>
                <a:lnTo>
                  <a:pt x="220880" y="152712"/>
                </a:lnTo>
                <a:lnTo>
                  <a:pt x="228486" y="108679"/>
                </a:lnTo>
                <a:lnTo>
                  <a:pt x="227031" y="94896"/>
                </a:lnTo>
                <a:lnTo>
                  <a:pt x="213223" y="57174"/>
                </a:lnTo>
                <a:lnTo>
                  <a:pt x="186757" y="26986"/>
                </a:lnTo>
                <a:lnTo>
                  <a:pt x="149568" y="7029"/>
                </a:lnTo>
                <a:lnTo>
                  <a:pt x="103594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3200400" y="221029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113805"/>
                </a:moveTo>
                <a:lnTo>
                  <a:pt x="8015" y="71674"/>
                </a:lnTo>
                <a:lnTo>
                  <a:pt x="30007" y="36609"/>
                </a:lnTo>
                <a:lnTo>
                  <a:pt x="62894" y="11690"/>
                </a:lnTo>
                <a:lnTo>
                  <a:pt x="103594" y="0"/>
                </a:lnTo>
                <a:lnTo>
                  <a:pt x="119775" y="740"/>
                </a:lnTo>
                <a:lnTo>
                  <a:pt x="163036" y="12378"/>
                </a:lnTo>
                <a:lnTo>
                  <a:pt x="196866" y="36045"/>
                </a:lnTo>
                <a:lnTo>
                  <a:pt x="219328" y="69044"/>
                </a:lnTo>
                <a:lnTo>
                  <a:pt x="228486" y="108679"/>
                </a:lnTo>
                <a:lnTo>
                  <a:pt x="227623" y="124084"/>
                </a:lnTo>
                <a:lnTo>
                  <a:pt x="215214" y="165749"/>
                </a:lnTo>
                <a:lnTo>
                  <a:pt x="190321" y="198641"/>
                </a:lnTo>
                <a:lnTo>
                  <a:pt x="155831" y="220260"/>
                </a:lnTo>
                <a:lnTo>
                  <a:pt x="114628" y="228104"/>
                </a:lnTo>
                <a:lnTo>
                  <a:pt x="99939" y="227178"/>
                </a:lnTo>
                <a:lnTo>
                  <a:pt x="59720" y="214197"/>
                </a:lnTo>
                <a:lnTo>
                  <a:pt x="27638" y="188298"/>
                </a:lnTo>
                <a:lnTo>
                  <a:pt x="6737" y="152550"/>
                </a:lnTo>
                <a:lnTo>
                  <a:pt x="0" y="113805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3842003" y="2193036"/>
            <a:ext cx="316991" cy="316991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3960876" y="23149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3886200" y="221029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3594" y="0"/>
                </a:moveTo>
                <a:lnTo>
                  <a:pt x="62894" y="11690"/>
                </a:lnTo>
                <a:lnTo>
                  <a:pt x="30007" y="36609"/>
                </a:lnTo>
                <a:lnTo>
                  <a:pt x="8015" y="71674"/>
                </a:lnTo>
                <a:lnTo>
                  <a:pt x="0" y="113805"/>
                </a:lnTo>
                <a:lnTo>
                  <a:pt x="518" y="124761"/>
                </a:lnTo>
                <a:lnTo>
                  <a:pt x="12274" y="165371"/>
                </a:lnTo>
                <a:lnTo>
                  <a:pt x="37240" y="198177"/>
                </a:lnTo>
                <a:lnTo>
                  <a:pt x="72372" y="220111"/>
                </a:lnTo>
                <a:lnTo>
                  <a:pt x="114628" y="228104"/>
                </a:lnTo>
                <a:lnTo>
                  <a:pt x="128930" y="227175"/>
                </a:lnTo>
                <a:lnTo>
                  <a:pt x="168216" y="214461"/>
                </a:lnTo>
                <a:lnTo>
                  <a:pt x="199828" y="188806"/>
                </a:lnTo>
                <a:lnTo>
                  <a:pt x="220880" y="152712"/>
                </a:lnTo>
                <a:lnTo>
                  <a:pt x="228486" y="108679"/>
                </a:lnTo>
                <a:lnTo>
                  <a:pt x="227031" y="94896"/>
                </a:lnTo>
                <a:lnTo>
                  <a:pt x="213223" y="57174"/>
                </a:lnTo>
                <a:lnTo>
                  <a:pt x="186757" y="26986"/>
                </a:lnTo>
                <a:lnTo>
                  <a:pt x="149568" y="7029"/>
                </a:lnTo>
                <a:lnTo>
                  <a:pt x="103594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3886200" y="221029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113805"/>
                </a:moveTo>
                <a:lnTo>
                  <a:pt x="8015" y="71674"/>
                </a:lnTo>
                <a:lnTo>
                  <a:pt x="30007" y="36609"/>
                </a:lnTo>
                <a:lnTo>
                  <a:pt x="62894" y="11690"/>
                </a:lnTo>
                <a:lnTo>
                  <a:pt x="103594" y="0"/>
                </a:lnTo>
                <a:lnTo>
                  <a:pt x="119775" y="740"/>
                </a:lnTo>
                <a:lnTo>
                  <a:pt x="163036" y="12378"/>
                </a:lnTo>
                <a:lnTo>
                  <a:pt x="196866" y="36045"/>
                </a:lnTo>
                <a:lnTo>
                  <a:pt x="219328" y="69044"/>
                </a:lnTo>
                <a:lnTo>
                  <a:pt x="228486" y="108679"/>
                </a:lnTo>
                <a:lnTo>
                  <a:pt x="227623" y="124084"/>
                </a:lnTo>
                <a:lnTo>
                  <a:pt x="215214" y="165749"/>
                </a:lnTo>
                <a:lnTo>
                  <a:pt x="190321" y="198641"/>
                </a:lnTo>
                <a:lnTo>
                  <a:pt x="155831" y="220260"/>
                </a:lnTo>
                <a:lnTo>
                  <a:pt x="114628" y="228104"/>
                </a:lnTo>
                <a:lnTo>
                  <a:pt x="99939" y="227178"/>
                </a:lnTo>
                <a:lnTo>
                  <a:pt x="59720" y="214197"/>
                </a:lnTo>
                <a:lnTo>
                  <a:pt x="27638" y="188298"/>
                </a:lnTo>
                <a:lnTo>
                  <a:pt x="6737" y="152550"/>
                </a:lnTo>
                <a:lnTo>
                  <a:pt x="0" y="113805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4375403" y="2193036"/>
            <a:ext cx="316991" cy="316991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4494276" y="2314955"/>
            <a:ext cx="79247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4419600" y="221029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3594" y="0"/>
                </a:moveTo>
                <a:lnTo>
                  <a:pt x="62894" y="11690"/>
                </a:lnTo>
                <a:lnTo>
                  <a:pt x="30007" y="36609"/>
                </a:lnTo>
                <a:lnTo>
                  <a:pt x="8015" y="71674"/>
                </a:lnTo>
                <a:lnTo>
                  <a:pt x="0" y="113805"/>
                </a:lnTo>
                <a:lnTo>
                  <a:pt x="518" y="124761"/>
                </a:lnTo>
                <a:lnTo>
                  <a:pt x="12274" y="165371"/>
                </a:lnTo>
                <a:lnTo>
                  <a:pt x="37240" y="198177"/>
                </a:lnTo>
                <a:lnTo>
                  <a:pt x="72372" y="220111"/>
                </a:lnTo>
                <a:lnTo>
                  <a:pt x="114628" y="228104"/>
                </a:lnTo>
                <a:lnTo>
                  <a:pt x="128930" y="227175"/>
                </a:lnTo>
                <a:lnTo>
                  <a:pt x="168216" y="214461"/>
                </a:lnTo>
                <a:lnTo>
                  <a:pt x="199828" y="188806"/>
                </a:lnTo>
                <a:lnTo>
                  <a:pt x="220880" y="152712"/>
                </a:lnTo>
                <a:lnTo>
                  <a:pt x="228486" y="108679"/>
                </a:lnTo>
                <a:lnTo>
                  <a:pt x="227031" y="94896"/>
                </a:lnTo>
                <a:lnTo>
                  <a:pt x="213223" y="57174"/>
                </a:lnTo>
                <a:lnTo>
                  <a:pt x="186757" y="26986"/>
                </a:lnTo>
                <a:lnTo>
                  <a:pt x="149568" y="7029"/>
                </a:lnTo>
                <a:lnTo>
                  <a:pt x="103594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4419600" y="221029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113805"/>
                </a:moveTo>
                <a:lnTo>
                  <a:pt x="8015" y="71674"/>
                </a:lnTo>
                <a:lnTo>
                  <a:pt x="30007" y="36609"/>
                </a:lnTo>
                <a:lnTo>
                  <a:pt x="62894" y="11690"/>
                </a:lnTo>
                <a:lnTo>
                  <a:pt x="103594" y="0"/>
                </a:lnTo>
                <a:lnTo>
                  <a:pt x="119775" y="740"/>
                </a:lnTo>
                <a:lnTo>
                  <a:pt x="163036" y="12378"/>
                </a:lnTo>
                <a:lnTo>
                  <a:pt x="196866" y="36045"/>
                </a:lnTo>
                <a:lnTo>
                  <a:pt x="219328" y="69044"/>
                </a:lnTo>
                <a:lnTo>
                  <a:pt x="228486" y="108679"/>
                </a:lnTo>
                <a:lnTo>
                  <a:pt x="227623" y="124084"/>
                </a:lnTo>
                <a:lnTo>
                  <a:pt x="215214" y="165749"/>
                </a:lnTo>
                <a:lnTo>
                  <a:pt x="190321" y="198641"/>
                </a:lnTo>
                <a:lnTo>
                  <a:pt x="155831" y="220260"/>
                </a:lnTo>
                <a:lnTo>
                  <a:pt x="114628" y="228104"/>
                </a:lnTo>
                <a:lnTo>
                  <a:pt x="99939" y="227178"/>
                </a:lnTo>
                <a:lnTo>
                  <a:pt x="59720" y="214197"/>
                </a:lnTo>
                <a:lnTo>
                  <a:pt x="27638" y="188298"/>
                </a:lnTo>
                <a:lnTo>
                  <a:pt x="6737" y="152550"/>
                </a:lnTo>
                <a:lnTo>
                  <a:pt x="0" y="113805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1" name="Resim 70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974222" y="2026412"/>
            <a:ext cx="3054922" cy="3164586"/>
          </a:xfrm>
          <a:prstGeom prst="rect">
            <a:avLst/>
          </a:prstGeom>
        </p:spPr>
      </p:pic>
      <p:pic>
        <p:nvPicPr>
          <p:cNvPr id="72" name="Resim 71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882274" y="3700049"/>
            <a:ext cx="1070612" cy="448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6572" y="137160"/>
            <a:ext cx="5750857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091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8740" y="183957"/>
            <a:ext cx="8761824" cy="880408"/>
          </a:xfrm>
          <a:prstGeom prst="rect">
            <a:avLst/>
          </a:prstGeom>
        </p:spPr>
        <p:txBody>
          <a:bodyPr vert="horz" wrap="square" lIns="0" tIns="323253" rIns="0" bIns="0" rtlCol="0">
            <a:spAutoFit/>
          </a:bodyPr>
          <a:lstStyle/>
          <a:p>
            <a:pPr marL="459740">
              <a:lnSpc>
                <a:spcPct val="100000"/>
              </a:lnSpc>
            </a:pPr>
            <a:r>
              <a:rPr sz="3600" dirty="0"/>
              <a:t>A</a:t>
            </a:r>
            <a:r>
              <a:rPr sz="3600" spc="-5" dirty="0"/>
              <a:t>l</a:t>
            </a:r>
            <a:r>
              <a:rPr sz="3600" spc="5" dirty="0"/>
              <a:t>go</a:t>
            </a:r>
            <a:r>
              <a:rPr sz="3600" dirty="0"/>
              <a:t>r</a:t>
            </a:r>
            <a:r>
              <a:rPr sz="3600" spc="-5" dirty="0"/>
              <a:t>it</a:t>
            </a:r>
            <a:r>
              <a:rPr sz="3600" spc="5" dirty="0"/>
              <a:t>h</a:t>
            </a:r>
            <a:r>
              <a:rPr sz="3600" dirty="0"/>
              <a:t>m</a:t>
            </a:r>
            <a:r>
              <a:rPr sz="3600" spc="-55" dirty="0"/>
              <a:t> </a:t>
            </a:r>
            <a:r>
              <a:rPr sz="3600" dirty="0"/>
              <a:t>f</a:t>
            </a:r>
            <a:r>
              <a:rPr sz="3600" spc="5" dirty="0"/>
              <a:t>o</a:t>
            </a:r>
            <a:r>
              <a:rPr sz="3600" dirty="0"/>
              <a:t>r</a:t>
            </a:r>
            <a:r>
              <a:rPr sz="3600" spc="-25" dirty="0"/>
              <a:t> </a:t>
            </a:r>
            <a:r>
              <a:rPr sz="3600" dirty="0"/>
              <a:t>C</a:t>
            </a:r>
            <a:r>
              <a:rPr sz="3600" spc="5" dirty="0"/>
              <a:t>o</a:t>
            </a:r>
            <a:r>
              <a:rPr sz="3600" dirty="0"/>
              <a:t>m</a:t>
            </a:r>
            <a:r>
              <a:rPr sz="3600" spc="5" dirty="0"/>
              <a:t>pu</a:t>
            </a:r>
            <a:r>
              <a:rPr sz="3600" spc="-5" dirty="0"/>
              <a:t>ti</a:t>
            </a:r>
            <a:r>
              <a:rPr sz="3600" spc="5" dirty="0"/>
              <a:t>n</a:t>
            </a:r>
            <a:r>
              <a:rPr sz="3600" dirty="0"/>
              <a:t>g</a:t>
            </a:r>
            <a:r>
              <a:rPr sz="3600" spc="-40" dirty="0"/>
              <a:t> </a:t>
            </a:r>
            <a:r>
              <a:rPr sz="3600" spc="-5" dirty="0"/>
              <a:t>t</a:t>
            </a:r>
            <a:r>
              <a:rPr sz="3600" spc="5" dirty="0"/>
              <a:t>h</a:t>
            </a:r>
            <a:r>
              <a:rPr sz="3600" dirty="0"/>
              <a:t>e</a:t>
            </a:r>
            <a:r>
              <a:rPr sz="3600" spc="-5" dirty="0"/>
              <a:t> </a:t>
            </a:r>
            <a:r>
              <a:rPr sz="3600" dirty="0"/>
              <a:t>O</a:t>
            </a:r>
            <a:r>
              <a:rPr sz="3600" spc="5" dirty="0"/>
              <a:t>p</a:t>
            </a:r>
            <a:r>
              <a:rPr sz="3600" spc="-5" dirty="0"/>
              <a:t>ti</a:t>
            </a:r>
            <a:r>
              <a:rPr sz="3600" dirty="0"/>
              <a:t>m</a:t>
            </a:r>
            <a:r>
              <a:rPr sz="3600" spc="5" dirty="0"/>
              <a:t>a</a:t>
            </a:r>
            <a:r>
              <a:rPr sz="3600" dirty="0"/>
              <a:t>l</a:t>
            </a:r>
            <a:r>
              <a:rPr sz="3600" spc="-35" dirty="0"/>
              <a:t> </a:t>
            </a:r>
            <a:r>
              <a:rPr sz="3600" dirty="0"/>
              <a:t>C</a:t>
            </a:r>
            <a:r>
              <a:rPr sz="3600" spc="5" dirty="0"/>
              <a:t>o</a:t>
            </a:r>
            <a:r>
              <a:rPr sz="3600" spc="-5" dirty="0"/>
              <a:t>st</a:t>
            </a:r>
            <a:r>
              <a:rPr sz="3600" dirty="0"/>
              <a:t>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8740" y="1788763"/>
            <a:ext cx="8524875" cy="38233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5600" algn="l"/>
              </a:tabLst>
            </a:pP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gor</a:t>
            </a:r>
            <a:r>
              <a:rPr sz="2400" spc="-5" dirty="0">
                <a:latin typeface="Times New Roman"/>
                <a:cs typeface="Times New Roman"/>
              </a:rPr>
              <a:t>it</a:t>
            </a:r>
            <a:r>
              <a:rPr sz="2400" spc="-20" dirty="0">
                <a:latin typeface="Times New Roman"/>
                <a:cs typeface="Times New Roman"/>
              </a:rPr>
              <a:t>hm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f</a:t>
            </a:r>
            <a:r>
              <a:rPr sz="2400" spc="5" dirty="0">
                <a:solidFill>
                  <a:srgbClr val="3333CC"/>
                </a:solidFill>
                <a:latin typeface="Times New Roman"/>
                <a:cs typeface="Times New Roman"/>
              </a:rPr>
              <a:t>ir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t </a:t>
            </a:r>
            <a:r>
              <a:rPr sz="2400" spc="-15" dirty="0">
                <a:latin typeface="Times New Roman"/>
                <a:cs typeface="Times New Roman"/>
              </a:rPr>
              <a:t>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s</a:t>
            </a:r>
            <a:endParaRPr sz="2400">
              <a:latin typeface="Times New Roman"/>
              <a:cs typeface="Times New Roman"/>
            </a:endParaRPr>
          </a:p>
          <a:p>
            <a:pPr marL="429895">
              <a:lnSpc>
                <a:spcPct val="100000"/>
              </a:lnSpc>
              <a:spcBef>
                <a:spcPts val="585"/>
              </a:spcBef>
            </a:pP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0 </a:t>
            </a:r>
            <a:r>
              <a:rPr sz="2400" spc="-10" dirty="0">
                <a:latin typeface="Times New Roman"/>
                <a:cs typeface="Times New Roman"/>
              </a:rPr>
              <a:t>fo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20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spc="-15" dirty="0">
                <a:latin typeface="Symbol"/>
                <a:cs typeface="Symbol"/>
              </a:rPr>
              <a:t>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400" dirty="0">
                <a:latin typeface="Times New Roman"/>
                <a:cs typeface="Times New Roman"/>
              </a:rPr>
              <a:t>, …,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os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10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0" dirty="0">
                <a:latin typeface="Times New Roman"/>
                <a:cs typeface="Times New Roman"/>
              </a:rPr>
              <a:t>l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cha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eng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8"/>
              </a:spcBef>
            </a:pPr>
            <a:endParaRPr sz="32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5600" algn="l"/>
              </a:tabLst>
            </a:pPr>
            <a:r>
              <a:rPr sz="2400" spc="-20" dirty="0">
                <a:solidFill>
                  <a:srgbClr val="3333CC"/>
                </a:solidFill>
                <a:latin typeface="Times New Roman"/>
                <a:cs typeface="Times New Roman"/>
              </a:rPr>
              <a:t>Th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15" dirty="0">
                <a:latin typeface="Times New Roman"/>
                <a:cs typeface="Times New Roman"/>
              </a:rPr>
              <a:t> </a:t>
            </a:r>
            <a:r>
              <a:rPr sz="2400" spc="-1370" dirty="0">
                <a:solidFill>
                  <a:srgbClr val="006600"/>
                </a:solidFill>
                <a:latin typeface="Arial"/>
                <a:cs typeface="Arial"/>
              </a:rPr>
              <a:t></a:t>
            </a:r>
            <a:r>
              <a:rPr sz="2400" spc="-80" dirty="0">
                <a:solidFill>
                  <a:srgbClr val="006600"/>
                </a:solidFill>
                <a:latin typeface="Arial"/>
                <a:cs typeface="Arial"/>
              </a:rPr>
              <a:t> </a:t>
            </a:r>
            <a:r>
              <a:rPr sz="2400" spc="-15" dirty="0">
                <a:latin typeface="Symbol"/>
                <a:cs typeface="Symbol"/>
              </a:rPr>
              <a:t>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3</a:t>
            </a:r>
            <a:r>
              <a:rPr sz="2400" dirty="0">
                <a:latin typeface="Times New Roman"/>
                <a:cs typeface="Times New Roman"/>
              </a:rPr>
              <a:t>, …,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 </a:t>
            </a:r>
            <a:r>
              <a:rPr sz="2400" spc="-15" dirty="0">
                <a:latin typeface="Times New Roman"/>
                <a:cs typeface="Times New Roman"/>
              </a:rPr>
              <a:t>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s</a:t>
            </a:r>
            <a:endParaRPr sz="2400">
              <a:latin typeface="Times New Roman"/>
              <a:cs typeface="Times New Roman"/>
            </a:endParaRPr>
          </a:p>
          <a:p>
            <a:pPr marL="429895">
              <a:lnSpc>
                <a:spcPct val="100000"/>
              </a:lnSpc>
              <a:spcBef>
                <a:spcPts val="575"/>
              </a:spcBef>
            </a:pP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spc="-1370" dirty="0">
                <a:solidFill>
                  <a:srgbClr val="006600"/>
                </a:solidFill>
                <a:latin typeface="Arial"/>
                <a:cs typeface="Arial"/>
              </a:rPr>
              <a:t></a:t>
            </a:r>
            <a:r>
              <a:rPr sz="2400" spc="-15" dirty="0">
                <a:latin typeface="Symbol"/>
                <a:cs typeface="Symbol"/>
              </a:rPr>
              <a:t>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fo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spc="-15" dirty="0">
                <a:latin typeface="Symbol"/>
                <a:cs typeface="Symbol"/>
              </a:rPr>
              <a:t>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, …,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Symbol"/>
                <a:cs typeface="Symbol"/>
              </a:rPr>
              <a:t></a:t>
            </a:r>
            <a:r>
              <a:rPr sz="2400" spc="-1370" dirty="0">
                <a:solidFill>
                  <a:srgbClr val="006600"/>
                </a:solidFill>
                <a:latin typeface="Arial"/>
                <a:cs typeface="Arial"/>
              </a:rPr>
              <a:t>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spc="-2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10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os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1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0" dirty="0">
                <a:latin typeface="Times New Roman"/>
                <a:cs typeface="Times New Roman"/>
              </a:rPr>
              <a:t>l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cha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eng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370" dirty="0">
                <a:solidFill>
                  <a:srgbClr val="006600"/>
                </a:solidFill>
                <a:latin typeface="Arial"/>
                <a:cs typeface="Arial"/>
              </a:rPr>
              <a:t></a:t>
            </a:r>
            <a:endParaRPr sz="2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6"/>
              </a:spcBef>
            </a:pPr>
            <a:endParaRPr sz="325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5600" algn="l"/>
              </a:tabLst>
            </a:pPr>
            <a:r>
              <a:rPr sz="2400" spc="-5" dirty="0">
                <a:latin typeface="Times New Roman"/>
                <a:cs typeface="Times New Roman"/>
              </a:rPr>
              <a:t>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eac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15" dirty="0">
                <a:latin typeface="Times New Roman"/>
                <a:cs typeface="Times New Roman"/>
              </a:rPr>
              <a:t> va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1370" dirty="0">
                <a:solidFill>
                  <a:srgbClr val="006600"/>
                </a:solidFill>
                <a:latin typeface="Arial"/>
                <a:cs typeface="Arial"/>
              </a:rPr>
              <a:t></a:t>
            </a:r>
            <a:r>
              <a:rPr sz="2400" spc="-80" dirty="0">
                <a:solidFill>
                  <a:srgbClr val="006600"/>
                </a:solidFill>
                <a:latin typeface="Arial"/>
                <a:cs typeface="Arial"/>
              </a:rPr>
              <a:t> </a:t>
            </a:r>
            <a:r>
              <a:rPr sz="2400" spc="-15" dirty="0">
                <a:latin typeface="Symbol"/>
                <a:cs typeface="Symbol"/>
              </a:rPr>
              <a:t>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3</a:t>
            </a:r>
            <a:r>
              <a:rPr sz="2400" dirty="0">
                <a:latin typeface="Times New Roman"/>
                <a:cs typeface="Times New Roman"/>
              </a:rPr>
              <a:t>, …,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n,</a:t>
            </a:r>
            <a:endParaRPr sz="2400">
              <a:latin typeface="Times New Roman"/>
              <a:cs typeface="Times New Roman"/>
            </a:endParaRPr>
          </a:p>
          <a:p>
            <a:pPr marL="391795" marR="100965" indent="38100">
              <a:lnSpc>
                <a:spcPct val="120000"/>
              </a:lnSpc>
            </a:pP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spc="-1370" dirty="0">
                <a:solidFill>
                  <a:srgbClr val="006600"/>
                </a:solidFill>
                <a:latin typeface="Arial"/>
                <a:cs typeface="Arial"/>
              </a:rPr>
              <a:t></a:t>
            </a:r>
            <a:r>
              <a:rPr sz="2400" spc="-15" dirty="0">
                <a:latin typeface="Symbol"/>
                <a:cs typeface="Symbol"/>
              </a:rPr>
              <a:t>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depe</a:t>
            </a:r>
            <a:r>
              <a:rPr sz="2400" dirty="0">
                <a:latin typeface="Times New Roman"/>
                <a:cs typeface="Times New Roman"/>
              </a:rPr>
              <a:t>nds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on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y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1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ab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en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20" dirty="0">
                <a:latin typeface="Times New Roman"/>
                <a:cs typeface="Times New Roman"/>
              </a:rPr>
              <a:t>&amp;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spc="-1370" dirty="0">
                <a:solidFill>
                  <a:srgbClr val="006600"/>
                </a:solidFill>
                <a:latin typeface="Arial"/>
                <a:cs typeface="Arial"/>
              </a:rPr>
              <a:t></a:t>
            </a:r>
            <a:r>
              <a:rPr sz="2400" spc="-15" dirty="0">
                <a:latin typeface="Symbol"/>
                <a:cs typeface="Symbol"/>
              </a:rPr>
              <a:t>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] </a:t>
            </a:r>
            <a:r>
              <a:rPr sz="2400" spc="-10" dirty="0">
                <a:latin typeface="Times New Roman"/>
                <a:cs typeface="Times New Roman"/>
              </a:rPr>
              <a:t>fo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Symbol"/>
                <a:cs typeface="Symbol"/>
              </a:rPr>
              <a:t>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spc="-15" dirty="0">
                <a:latin typeface="Times New Roman"/>
                <a:cs typeface="Times New Roman"/>
              </a:rPr>
              <a:t>&lt;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spc="-1370" dirty="0">
                <a:solidFill>
                  <a:srgbClr val="006600"/>
                </a:solidFill>
                <a:latin typeface="Arial"/>
                <a:cs typeface="Arial"/>
              </a:rPr>
              <a:t></a:t>
            </a:r>
            <a:r>
              <a:rPr sz="2400" spc="-25" dirty="0">
                <a:latin typeface="Symbol"/>
                <a:cs typeface="Symbol"/>
              </a:rPr>
              <a:t>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spc="-15" dirty="0">
                <a:latin typeface="Times New Roman"/>
                <a:cs typeface="Times New Roman"/>
              </a:rPr>
              <a:t>h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spc="3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ea</a:t>
            </a:r>
            <a:r>
              <a:rPr sz="2400" dirty="0">
                <a:latin typeface="Times New Roman"/>
                <a:cs typeface="Times New Roman"/>
              </a:rPr>
              <a:t>dy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d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" y="10668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Resim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0200"/>
            <a:ext cx="9065260" cy="41743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23253" rIns="0" bIns="0" rtlCol="0">
            <a:spAutoFit/>
          </a:bodyPr>
          <a:lstStyle/>
          <a:p>
            <a:pPr marL="764540">
              <a:lnSpc>
                <a:spcPct val="100000"/>
              </a:lnSpc>
            </a:pPr>
            <a:r>
              <a:rPr dirty="0"/>
              <a:t>A</a:t>
            </a:r>
            <a:r>
              <a:rPr spc="-5" dirty="0"/>
              <a:t>l</a:t>
            </a:r>
            <a:r>
              <a:rPr spc="5" dirty="0"/>
              <a:t>go</a:t>
            </a:r>
            <a:r>
              <a:rPr dirty="0"/>
              <a:t>r</a:t>
            </a:r>
            <a:r>
              <a:rPr spc="-5" dirty="0"/>
              <a:t>it</a:t>
            </a:r>
            <a:r>
              <a:rPr spc="5" dirty="0"/>
              <a:t>h</a:t>
            </a:r>
            <a:r>
              <a:rPr dirty="0"/>
              <a:t>m</a:t>
            </a:r>
            <a:r>
              <a:rPr spc="-55" dirty="0">
                <a:latin typeface="Times New Roman"/>
                <a:cs typeface="Times New Roman"/>
              </a:rPr>
              <a:t> </a:t>
            </a:r>
            <a:r>
              <a:rPr dirty="0"/>
              <a:t>f</a:t>
            </a:r>
            <a:r>
              <a:rPr spc="5" dirty="0"/>
              <a:t>o</a:t>
            </a:r>
            <a:r>
              <a:rPr dirty="0"/>
              <a:t>r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dirty="0"/>
              <a:t>C</a:t>
            </a:r>
            <a:r>
              <a:rPr spc="5" dirty="0"/>
              <a:t>o</a:t>
            </a:r>
            <a:r>
              <a:rPr dirty="0"/>
              <a:t>m</a:t>
            </a:r>
            <a:r>
              <a:rPr spc="5" dirty="0"/>
              <a:t>pu</a:t>
            </a:r>
            <a:r>
              <a:rPr spc="-5" dirty="0"/>
              <a:t>ti</a:t>
            </a:r>
            <a:r>
              <a:rPr spc="5" dirty="0"/>
              <a:t>n</a:t>
            </a:r>
            <a:r>
              <a:rPr dirty="0"/>
              <a:t>g</a:t>
            </a:r>
            <a:r>
              <a:rPr spc="-40" dirty="0">
                <a:latin typeface="Times New Roman"/>
                <a:cs typeface="Times New Roman"/>
              </a:rPr>
              <a:t> </a:t>
            </a:r>
            <a:r>
              <a:rPr spc="-5" dirty="0"/>
              <a:t>t</a:t>
            </a:r>
            <a:r>
              <a:rPr spc="5" dirty="0"/>
              <a:t>h</a:t>
            </a:r>
            <a:r>
              <a:rPr dirty="0"/>
              <a:t>e</a:t>
            </a:r>
            <a:r>
              <a:rPr spc="-5" dirty="0">
                <a:latin typeface="Times New Roman"/>
                <a:cs typeface="Times New Roman"/>
              </a:rPr>
              <a:t> </a:t>
            </a:r>
            <a:r>
              <a:rPr dirty="0"/>
              <a:t>O</a:t>
            </a:r>
            <a:r>
              <a:rPr spc="5" dirty="0"/>
              <a:t>p</a:t>
            </a:r>
            <a:r>
              <a:rPr spc="-5" dirty="0"/>
              <a:t>ti</a:t>
            </a:r>
            <a:r>
              <a:rPr dirty="0"/>
              <a:t>m</a:t>
            </a:r>
            <a:r>
              <a:rPr spc="5" dirty="0"/>
              <a:t>a</a:t>
            </a:r>
            <a:r>
              <a:rPr dirty="0"/>
              <a:t>l</a:t>
            </a:r>
            <a:r>
              <a:rPr spc="-35" dirty="0">
                <a:latin typeface="Times New Roman"/>
                <a:cs typeface="Times New Roman"/>
              </a:rPr>
              <a:t> </a:t>
            </a:r>
            <a:r>
              <a:rPr dirty="0"/>
              <a:t>C</a:t>
            </a:r>
            <a:r>
              <a:rPr spc="5" dirty="0"/>
              <a:t>o</a:t>
            </a:r>
            <a:r>
              <a:rPr spc="-5" dirty="0"/>
              <a:t>st</a:t>
            </a:r>
            <a:r>
              <a:rPr dirty="0"/>
              <a:t>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994583" y="1733828"/>
            <a:ext cx="3374390" cy="558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9685">
              <a:lnSpc>
                <a:spcPts val="2280"/>
              </a:lnSpc>
            </a:pPr>
            <a:r>
              <a:rPr sz="2000" spc="-5" dirty="0">
                <a:latin typeface="Times New Roman"/>
                <a:cs typeface="Times New Roman"/>
              </a:rPr>
              <a:t>c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spc="-25" dirty="0">
                <a:latin typeface="Times New Roman"/>
                <a:cs typeface="Times New Roman"/>
              </a:rPr>
              <a:t>m</a:t>
            </a:r>
            <a:r>
              <a:rPr sz="2000" spc="5" dirty="0">
                <a:latin typeface="Times New Roman"/>
                <a:cs typeface="Times New Roman"/>
              </a:rPr>
              <a:t>pu</a:t>
            </a:r>
            <a:r>
              <a:rPr sz="2000" spc="-10" dirty="0">
                <a:latin typeface="Times New Roman"/>
                <a:cs typeface="Times New Roman"/>
              </a:rPr>
              <a:t>t</a:t>
            </a:r>
            <a:r>
              <a:rPr sz="2000" dirty="0">
                <a:latin typeface="Times New Roman"/>
                <a:cs typeface="Times New Roman"/>
              </a:rPr>
              <a:t>e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000" dirty="0">
                <a:latin typeface="Symbol"/>
                <a:cs typeface="Symbol"/>
              </a:rPr>
              <a:t>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000" dirty="0">
                <a:latin typeface="Times New Roman"/>
                <a:cs typeface="Times New Roman"/>
              </a:rPr>
              <a:t>]</a:t>
            </a:r>
            <a:endParaRPr sz="2000">
              <a:latin typeface="Times New Roman"/>
              <a:cs typeface="Times New Roman"/>
            </a:endParaRPr>
          </a:p>
          <a:p>
            <a:pPr marL="12700">
              <a:lnSpc>
                <a:spcPts val="2280"/>
              </a:lnSpc>
            </a:pPr>
            <a:r>
              <a:rPr sz="2000" spc="20" dirty="0">
                <a:latin typeface="Times New Roman"/>
                <a:cs typeface="Times New Roman"/>
              </a:rPr>
              <a:t>{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000" spc="-10" dirty="0">
                <a:latin typeface="Times New Roman"/>
                <a:cs typeface="Times New Roman"/>
              </a:rPr>
              <a:t>]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3</a:t>
            </a:r>
            <a:r>
              <a:rPr sz="2000" spc="-10" dirty="0">
                <a:latin typeface="Times New Roman"/>
                <a:cs typeface="Times New Roman"/>
              </a:rPr>
              <a:t>]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…,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000" dirty="0">
                <a:latin typeface="Symbol"/>
                <a:cs typeface="Symbol"/>
              </a:rPr>
              <a:t>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000" spc="-10" dirty="0">
                <a:latin typeface="Times New Roman"/>
                <a:cs typeface="Times New Roman"/>
              </a:rPr>
              <a:t>]}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947873" y="2556916"/>
            <a:ext cx="1307465" cy="2844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00" dirty="0">
                <a:latin typeface="Times New Roman"/>
                <a:cs typeface="Times New Roman"/>
              </a:rPr>
              <a:t>(</a:t>
            </a:r>
            <a:r>
              <a:rPr sz="2000" i="1" spc="5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000" dirty="0">
                <a:latin typeface="Symbol"/>
                <a:cs typeface="Symbol"/>
              </a:rPr>
              <a:t>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000" dirty="0">
                <a:latin typeface="Times New Roman"/>
                <a:cs typeface="Times New Roman"/>
              </a:rPr>
              <a:t>)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v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5" dirty="0">
                <a:latin typeface="Times New Roman"/>
                <a:cs typeface="Times New Roman"/>
              </a:rPr>
              <a:t>u</a:t>
            </a:r>
            <a:r>
              <a:rPr sz="2000" spc="-5" dirty="0">
                <a:latin typeface="Times New Roman"/>
                <a:cs typeface="Times New Roman"/>
              </a:rPr>
              <a:t>es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37910" y="3379991"/>
            <a:ext cx="3380740" cy="558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280"/>
              </a:lnSpc>
            </a:pPr>
            <a:r>
              <a:rPr sz="2000" spc="-5" dirty="0">
                <a:latin typeface="Times New Roman"/>
                <a:cs typeface="Times New Roman"/>
              </a:rPr>
              <a:t>c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spc="-25" dirty="0">
                <a:latin typeface="Times New Roman"/>
                <a:cs typeface="Times New Roman"/>
              </a:rPr>
              <a:t>m</a:t>
            </a:r>
            <a:r>
              <a:rPr sz="2000" spc="5" dirty="0">
                <a:latin typeface="Times New Roman"/>
                <a:cs typeface="Times New Roman"/>
              </a:rPr>
              <a:t>pu</a:t>
            </a:r>
            <a:r>
              <a:rPr sz="2000" spc="-10" dirty="0">
                <a:latin typeface="Times New Roman"/>
                <a:cs typeface="Times New Roman"/>
              </a:rPr>
              <a:t>t</a:t>
            </a:r>
            <a:r>
              <a:rPr sz="2000" dirty="0">
                <a:latin typeface="Times New Roman"/>
                <a:cs typeface="Times New Roman"/>
              </a:rPr>
              <a:t>e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000" dirty="0">
                <a:latin typeface="Symbol"/>
                <a:cs typeface="Symbol"/>
              </a:rPr>
              <a:t>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000" dirty="0">
                <a:latin typeface="Times New Roman"/>
                <a:cs typeface="Times New Roman"/>
              </a:rPr>
              <a:t>]</a:t>
            </a:r>
          </a:p>
          <a:p>
            <a:pPr marL="19685">
              <a:lnSpc>
                <a:spcPts val="2280"/>
              </a:lnSpc>
            </a:pPr>
            <a:r>
              <a:rPr sz="2000" spc="10" dirty="0">
                <a:latin typeface="Times New Roman"/>
                <a:cs typeface="Times New Roman"/>
              </a:rPr>
              <a:t>{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3</a:t>
            </a:r>
            <a:r>
              <a:rPr sz="2000" spc="-10" dirty="0">
                <a:latin typeface="Times New Roman"/>
                <a:cs typeface="Times New Roman"/>
              </a:rPr>
              <a:t>]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4</a:t>
            </a:r>
            <a:r>
              <a:rPr sz="2000" spc="-10" dirty="0">
                <a:latin typeface="Times New Roman"/>
                <a:cs typeface="Times New Roman"/>
              </a:rPr>
              <a:t>]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…,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000" dirty="0">
                <a:latin typeface="Symbol"/>
                <a:cs typeface="Symbol"/>
              </a:rPr>
              <a:t>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000" spc="-10" dirty="0">
                <a:latin typeface="Times New Roman"/>
                <a:cs typeface="Times New Roman"/>
              </a:rPr>
              <a:t>]}</a:t>
            </a: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947608" y="4203078"/>
            <a:ext cx="1307465" cy="2844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00" dirty="0">
                <a:latin typeface="Times New Roman"/>
                <a:cs typeface="Times New Roman"/>
              </a:rPr>
              <a:t>(</a:t>
            </a:r>
            <a:r>
              <a:rPr sz="2000" i="1" spc="5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000" dirty="0">
                <a:latin typeface="Symbol"/>
                <a:cs typeface="Symbol"/>
              </a:rPr>
              <a:t>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000" dirty="0">
                <a:latin typeface="Times New Roman"/>
                <a:cs typeface="Times New Roman"/>
              </a:rPr>
              <a:t>)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v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5" dirty="0">
                <a:latin typeface="Times New Roman"/>
                <a:cs typeface="Times New Roman"/>
              </a:rPr>
              <a:t>u</a:t>
            </a:r>
            <a:r>
              <a:rPr sz="2000" spc="-5" dirty="0">
                <a:latin typeface="Times New Roman"/>
                <a:cs typeface="Times New Roman"/>
              </a:rPr>
              <a:t>es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37643" y="5026153"/>
            <a:ext cx="3380740" cy="558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280"/>
              </a:lnSpc>
            </a:pPr>
            <a:r>
              <a:rPr sz="2000" spc="-5" dirty="0">
                <a:latin typeface="Times New Roman"/>
                <a:cs typeface="Times New Roman"/>
              </a:rPr>
              <a:t>c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spc="-25" dirty="0">
                <a:latin typeface="Times New Roman"/>
                <a:cs typeface="Times New Roman"/>
              </a:rPr>
              <a:t>m</a:t>
            </a:r>
            <a:r>
              <a:rPr sz="2000" spc="5" dirty="0">
                <a:latin typeface="Times New Roman"/>
                <a:cs typeface="Times New Roman"/>
              </a:rPr>
              <a:t>pu</a:t>
            </a:r>
            <a:r>
              <a:rPr sz="2000" spc="-10" dirty="0">
                <a:latin typeface="Times New Roman"/>
                <a:cs typeface="Times New Roman"/>
              </a:rPr>
              <a:t>t</a:t>
            </a:r>
            <a:r>
              <a:rPr sz="2000" dirty="0">
                <a:latin typeface="Times New Roman"/>
                <a:cs typeface="Times New Roman"/>
              </a:rPr>
              <a:t>e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000" dirty="0">
                <a:latin typeface="Symbol"/>
                <a:cs typeface="Symbol"/>
              </a:rPr>
              <a:t>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3</a:t>
            </a:r>
            <a:r>
              <a:rPr sz="2000" dirty="0">
                <a:latin typeface="Times New Roman"/>
                <a:cs typeface="Times New Roman"/>
              </a:rPr>
              <a:t>]</a:t>
            </a:r>
            <a:endParaRPr sz="2000">
              <a:latin typeface="Times New Roman"/>
              <a:cs typeface="Times New Roman"/>
            </a:endParaRPr>
          </a:p>
          <a:p>
            <a:pPr marL="19685">
              <a:lnSpc>
                <a:spcPts val="2280"/>
              </a:lnSpc>
            </a:pPr>
            <a:r>
              <a:rPr sz="2000" spc="10" dirty="0">
                <a:latin typeface="Times New Roman"/>
                <a:cs typeface="Times New Roman"/>
              </a:rPr>
              <a:t>{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4</a:t>
            </a:r>
            <a:r>
              <a:rPr sz="2000" spc="-10" dirty="0">
                <a:latin typeface="Times New Roman"/>
                <a:cs typeface="Times New Roman"/>
              </a:rPr>
              <a:t>]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5</a:t>
            </a:r>
            <a:r>
              <a:rPr sz="2000" spc="-10" dirty="0">
                <a:latin typeface="Times New Roman"/>
                <a:cs typeface="Times New Roman"/>
              </a:rPr>
              <a:t>]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…,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000" dirty="0">
                <a:latin typeface="Symbol"/>
                <a:cs typeface="Symbol"/>
              </a:rPr>
              <a:t>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3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000" spc="-10" dirty="0">
                <a:latin typeface="Times New Roman"/>
                <a:cs typeface="Times New Roman"/>
              </a:rPr>
              <a:t>]}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947353" y="5849232"/>
            <a:ext cx="1307465" cy="2844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00" dirty="0">
                <a:latin typeface="Times New Roman"/>
                <a:cs typeface="Times New Roman"/>
              </a:rPr>
              <a:t>(</a:t>
            </a:r>
            <a:r>
              <a:rPr sz="2000" i="1" spc="5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000" dirty="0">
                <a:latin typeface="Symbol"/>
                <a:cs typeface="Symbol"/>
              </a:rPr>
              <a:t>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3</a:t>
            </a:r>
            <a:r>
              <a:rPr sz="2000" dirty="0">
                <a:latin typeface="Times New Roman"/>
                <a:cs typeface="Times New Roman"/>
              </a:rPr>
              <a:t>)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v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5" dirty="0">
                <a:latin typeface="Times New Roman"/>
                <a:cs typeface="Times New Roman"/>
              </a:rPr>
              <a:t>u</a:t>
            </a:r>
            <a:r>
              <a:rPr sz="2000" spc="-5" dirty="0">
                <a:latin typeface="Times New Roman"/>
                <a:cs typeface="Times New Roman"/>
              </a:rPr>
              <a:t>es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533400" y="10668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276600" y="1295400"/>
            <a:ext cx="145415" cy="1524000"/>
          </a:xfrm>
          <a:custGeom>
            <a:avLst/>
            <a:gdLst/>
            <a:ahLst/>
            <a:cxnLst/>
            <a:rect l="l" t="t" r="r" b="b"/>
            <a:pathLst>
              <a:path w="145414" h="1524000">
                <a:moveTo>
                  <a:pt x="0" y="0"/>
                </a:moveTo>
                <a:lnTo>
                  <a:pt x="39438" y="18304"/>
                </a:lnTo>
                <a:lnTo>
                  <a:pt x="61514" y="52024"/>
                </a:lnTo>
                <a:lnTo>
                  <a:pt x="74196" y="97940"/>
                </a:lnTo>
                <a:lnTo>
                  <a:pt x="76199" y="634989"/>
                </a:lnTo>
                <a:lnTo>
                  <a:pt x="76935" y="652717"/>
                </a:lnTo>
                <a:lnTo>
                  <a:pt x="87182" y="700728"/>
                </a:lnTo>
                <a:lnTo>
                  <a:pt x="107413" y="737524"/>
                </a:lnTo>
                <a:lnTo>
                  <a:pt x="145307" y="761457"/>
                </a:lnTo>
                <a:lnTo>
                  <a:pt x="136158" y="762865"/>
                </a:lnTo>
                <a:lnTo>
                  <a:pt x="102645" y="790927"/>
                </a:lnTo>
                <a:lnTo>
                  <a:pt x="84493" y="830679"/>
                </a:lnTo>
                <a:lnTo>
                  <a:pt x="76338" y="881274"/>
                </a:lnTo>
                <a:lnTo>
                  <a:pt x="76199" y="1396989"/>
                </a:lnTo>
                <a:lnTo>
                  <a:pt x="75464" y="1414717"/>
                </a:lnTo>
                <a:lnTo>
                  <a:pt x="65217" y="1462728"/>
                </a:lnTo>
                <a:lnTo>
                  <a:pt x="44986" y="1499524"/>
                </a:lnTo>
                <a:lnTo>
                  <a:pt x="17439" y="1520660"/>
                </a:lnTo>
                <a:lnTo>
                  <a:pt x="7092" y="1523457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810000" y="2362200"/>
            <a:ext cx="3276600" cy="152400"/>
          </a:xfrm>
          <a:custGeom>
            <a:avLst/>
            <a:gdLst/>
            <a:ahLst/>
            <a:cxnLst/>
            <a:rect l="l" t="t" r="r" b="b"/>
            <a:pathLst>
              <a:path w="3276600" h="152400">
                <a:moveTo>
                  <a:pt x="3276599" y="0"/>
                </a:moveTo>
                <a:lnTo>
                  <a:pt x="3246121" y="35022"/>
                </a:lnTo>
                <a:lnTo>
                  <a:pt x="3210870" y="49593"/>
                </a:lnTo>
                <a:lnTo>
                  <a:pt x="3164809" y="61500"/>
                </a:lnTo>
                <a:lnTo>
                  <a:pt x="3109834" y="70213"/>
                </a:lnTo>
                <a:lnTo>
                  <a:pt x="3069171" y="73985"/>
                </a:lnTo>
                <a:lnTo>
                  <a:pt x="3025952" y="75947"/>
                </a:lnTo>
                <a:lnTo>
                  <a:pt x="3003560" y="76199"/>
                </a:lnTo>
                <a:lnTo>
                  <a:pt x="1911339" y="76199"/>
                </a:lnTo>
                <a:lnTo>
                  <a:pt x="1888947" y="76452"/>
                </a:lnTo>
                <a:lnTo>
                  <a:pt x="1845728" y="78414"/>
                </a:lnTo>
                <a:lnTo>
                  <a:pt x="1805065" y="82186"/>
                </a:lnTo>
                <a:lnTo>
                  <a:pt x="1750090" y="90899"/>
                </a:lnTo>
                <a:lnTo>
                  <a:pt x="1704029" y="102806"/>
                </a:lnTo>
                <a:lnTo>
                  <a:pt x="1668778" y="117377"/>
                </a:lnTo>
                <a:lnTo>
                  <a:pt x="1639205" y="146149"/>
                </a:lnTo>
                <a:lnTo>
                  <a:pt x="1638299" y="152399"/>
                </a:lnTo>
                <a:lnTo>
                  <a:pt x="1637394" y="146149"/>
                </a:lnTo>
                <a:lnTo>
                  <a:pt x="1607821" y="117377"/>
                </a:lnTo>
                <a:lnTo>
                  <a:pt x="1572570" y="102806"/>
                </a:lnTo>
                <a:lnTo>
                  <a:pt x="1526509" y="90899"/>
                </a:lnTo>
                <a:lnTo>
                  <a:pt x="1471534" y="82186"/>
                </a:lnTo>
                <a:lnTo>
                  <a:pt x="1430871" y="78414"/>
                </a:lnTo>
                <a:lnTo>
                  <a:pt x="1387652" y="76452"/>
                </a:lnTo>
                <a:lnTo>
                  <a:pt x="1365260" y="76199"/>
                </a:lnTo>
                <a:lnTo>
                  <a:pt x="273039" y="76199"/>
                </a:lnTo>
                <a:lnTo>
                  <a:pt x="250647" y="75947"/>
                </a:lnTo>
                <a:lnTo>
                  <a:pt x="207428" y="73985"/>
                </a:lnTo>
                <a:lnTo>
                  <a:pt x="166765" y="70213"/>
                </a:lnTo>
                <a:lnTo>
                  <a:pt x="111790" y="61500"/>
                </a:lnTo>
                <a:lnTo>
                  <a:pt x="65729" y="49593"/>
                </a:lnTo>
                <a:lnTo>
                  <a:pt x="30478" y="35022"/>
                </a:lnTo>
                <a:lnTo>
                  <a:pt x="905" y="6250"/>
                </a:lnTo>
                <a:lnTo>
                  <a:pt x="0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276600" y="2895600"/>
            <a:ext cx="145415" cy="1524000"/>
          </a:xfrm>
          <a:custGeom>
            <a:avLst/>
            <a:gdLst/>
            <a:ahLst/>
            <a:cxnLst/>
            <a:rect l="l" t="t" r="r" b="b"/>
            <a:pathLst>
              <a:path w="145414" h="1524000">
                <a:moveTo>
                  <a:pt x="0" y="0"/>
                </a:moveTo>
                <a:lnTo>
                  <a:pt x="39438" y="18304"/>
                </a:lnTo>
                <a:lnTo>
                  <a:pt x="61514" y="52024"/>
                </a:lnTo>
                <a:lnTo>
                  <a:pt x="74196" y="97940"/>
                </a:lnTo>
                <a:lnTo>
                  <a:pt x="76199" y="634989"/>
                </a:lnTo>
                <a:lnTo>
                  <a:pt x="76935" y="652717"/>
                </a:lnTo>
                <a:lnTo>
                  <a:pt x="87182" y="700728"/>
                </a:lnTo>
                <a:lnTo>
                  <a:pt x="107413" y="737524"/>
                </a:lnTo>
                <a:lnTo>
                  <a:pt x="145307" y="761457"/>
                </a:lnTo>
                <a:lnTo>
                  <a:pt x="136158" y="762865"/>
                </a:lnTo>
                <a:lnTo>
                  <a:pt x="102645" y="790927"/>
                </a:lnTo>
                <a:lnTo>
                  <a:pt x="84493" y="830679"/>
                </a:lnTo>
                <a:lnTo>
                  <a:pt x="76338" y="881274"/>
                </a:lnTo>
                <a:lnTo>
                  <a:pt x="76199" y="1396995"/>
                </a:lnTo>
                <a:lnTo>
                  <a:pt x="75464" y="1414721"/>
                </a:lnTo>
                <a:lnTo>
                  <a:pt x="65216" y="1462729"/>
                </a:lnTo>
                <a:lnTo>
                  <a:pt x="44984" y="1499525"/>
                </a:lnTo>
                <a:lnTo>
                  <a:pt x="17435" y="1520661"/>
                </a:lnTo>
                <a:lnTo>
                  <a:pt x="7088" y="1523458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3276600" y="4495800"/>
            <a:ext cx="151765" cy="1600200"/>
          </a:xfrm>
          <a:custGeom>
            <a:avLst/>
            <a:gdLst/>
            <a:ahLst/>
            <a:cxnLst/>
            <a:rect l="l" t="t" r="r" b="b"/>
            <a:pathLst>
              <a:path w="151764" h="1600200">
                <a:moveTo>
                  <a:pt x="0" y="0"/>
                </a:moveTo>
                <a:lnTo>
                  <a:pt x="38201" y="17937"/>
                </a:lnTo>
                <a:lnTo>
                  <a:pt x="60001" y="51132"/>
                </a:lnTo>
                <a:lnTo>
                  <a:pt x="73269" y="96593"/>
                </a:lnTo>
                <a:lnTo>
                  <a:pt x="76199" y="666749"/>
                </a:lnTo>
                <a:lnTo>
                  <a:pt x="76884" y="684708"/>
                </a:lnTo>
                <a:lnTo>
                  <a:pt x="86448" y="733598"/>
                </a:lnTo>
                <a:lnTo>
                  <a:pt x="105416" y="771748"/>
                </a:lnTo>
                <a:lnTo>
                  <a:pt x="141198" y="798669"/>
                </a:lnTo>
                <a:lnTo>
                  <a:pt x="151426" y="800089"/>
                </a:lnTo>
                <a:lnTo>
                  <a:pt x="141354" y="801297"/>
                </a:lnTo>
                <a:lnTo>
                  <a:pt x="105817" y="827638"/>
                </a:lnTo>
                <a:lnTo>
                  <a:pt x="86750" y="865590"/>
                </a:lnTo>
                <a:lnTo>
                  <a:pt x="76967" y="914443"/>
                </a:lnTo>
                <a:lnTo>
                  <a:pt x="76199" y="1466849"/>
                </a:lnTo>
                <a:lnTo>
                  <a:pt x="75515" y="1484808"/>
                </a:lnTo>
                <a:lnTo>
                  <a:pt x="65951" y="1533698"/>
                </a:lnTo>
                <a:lnTo>
                  <a:pt x="46983" y="1571848"/>
                </a:lnTo>
                <a:lnTo>
                  <a:pt x="11201" y="1598769"/>
                </a:lnTo>
                <a:lnTo>
                  <a:pt x="973" y="1600189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733800" y="4038600"/>
            <a:ext cx="3276600" cy="152400"/>
          </a:xfrm>
          <a:custGeom>
            <a:avLst/>
            <a:gdLst/>
            <a:ahLst/>
            <a:cxnLst/>
            <a:rect l="l" t="t" r="r" b="b"/>
            <a:pathLst>
              <a:path w="3276600" h="152400">
                <a:moveTo>
                  <a:pt x="3276599" y="0"/>
                </a:moveTo>
                <a:lnTo>
                  <a:pt x="3246121" y="35020"/>
                </a:lnTo>
                <a:lnTo>
                  <a:pt x="3210870" y="49592"/>
                </a:lnTo>
                <a:lnTo>
                  <a:pt x="3164809" y="61499"/>
                </a:lnTo>
                <a:lnTo>
                  <a:pt x="3109834" y="70212"/>
                </a:lnTo>
                <a:lnTo>
                  <a:pt x="3069171" y="73985"/>
                </a:lnTo>
                <a:lnTo>
                  <a:pt x="3025952" y="75947"/>
                </a:lnTo>
                <a:lnTo>
                  <a:pt x="3003560" y="76199"/>
                </a:lnTo>
                <a:lnTo>
                  <a:pt x="1911339" y="76199"/>
                </a:lnTo>
                <a:lnTo>
                  <a:pt x="1888947" y="76452"/>
                </a:lnTo>
                <a:lnTo>
                  <a:pt x="1845728" y="78414"/>
                </a:lnTo>
                <a:lnTo>
                  <a:pt x="1805065" y="82187"/>
                </a:lnTo>
                <a:lnTo>
                  <a:pt x="1750090" y="90900"/>
                </a:lnTo>
                <a:lnTo>
                  <a:pt x="1704029" y="102807"/>
                </a:lnTo>
                <a:lnTo>
                  <a:pt x="1668778" y="117379"/>
                </a:lnTo>
                <a:lnTo>
                  <a:pt x="1639205" y="146149"/>
                </a:lnTo>
                <a:lnTo>
                  <a:pt x="1638299" y="152399"/>
                </a:lnTo>
                <a:lnTo>
                  <a:pt x="1637394" y="146149"/>
                </a:lnTo>
                <a:lnTo>
                  <a:pt x="1607821" y="117379"/>
                </a:lnTo>
                <a:lnTo>
                  <a:pt x="1572570" y="102807"/>
                </a:lnTo>
                <a:lnTo>
                  <a:pt x="1526509" y="90900"/>
                </a:lnTo>
                <a:lnTo>
                  <a:pt x="1471534" y="82187"/>
                </a:lnTo>
                <a:lnTo>
                  <a:pt x="1430871" y="78414"/>
                </a:lnTo>
                <a:lnTo>
                  <a:pt x="1387652" y="76452"/>
                </a:lnTo>
                <a:lnTo>
                  <a:pt x="1365260" y="76199"/>
                </a:lnTo>
                <a:lnTo>
                  <a:pt x="273039" y="76199"/>
                </a:lnTo>
                <a:lnTo>
                  <a:pt x="250647" y="75947"/>
                </a:lnTo>
                <a:lnTo>
                  <a:pt x="207428" y="73985"/>
                </a:lnTo>
                <a:lnTo>
                  <a:pt x="166765" y="70212"/>
                </a:lnTo>
                <a:lnTo>
                  <a:pt x="111790" y="61499"/>
                </a:lnTo>
                <a:lnTo>
                  <a:pt x="65729" y="49592"/>
                </a:lnTo>
                <a:lnTo>
                  <a:pt x="30478" y="35020"/>
                </a:lnTo>
                <a:lnTo>
                  <a:pt x="905" y="6250"/>
                </a:lnTo>
                <a:lnTo>
                  <a:pt x="0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733800" y="5638800"/>
            <a:ext cx="3276600" cy="152400"/>
          </a:xfrm>
          <a:custGeom>
            <a:avLst/>
            <a:gdLst/>
            <a:ahLst/>
            <a:cxnLst/>
            <a:rect l="l" t="t" r="r" b="b"/>
            <a:pathLst>
              <a:path w="3276600" h="152400">
                <a:moveTo>
                  <a:pt x="3276599" y="0"/>
                </a:moveTo>
                <a:lnTo>
                  <a:pt x="3246121" y="35020"/>
                </a:lnTo>
                <a:lnTo>
                  <a:pt x="3210870" y="49592"/>
                </a:lnTo>
                <a:lnTo>
                  <a:pt x="3164809" y="61499"/>
                </a:lnTo>
                <a:lnTo>
                  <a:pt x="3109834" y="70212"/>
                </a:lnTo>
                <a:lnTo>
                  <a:pt x="3069171" y="73985"/>
                </a:lnTo>
                <a:lnTo>
                  <a:pt x="3025952" y="75947"/>
                </a:lnTo>
                <a:lnTo>
                  <a:pt x="3003560" y="76199"/>
                </a:lnTo>
                <a:lnTo>
                  <a:pt x="1911339" y="76199"/>
                </a:lnTo>
                <a:lnTo>
                  <a:pt x="1888947" y="76452"/>
                </a:lnTo>
                <a:lnTo>
                  <a:pt x="1845728" y="78414"/>
                </a:lnTo>
                <a:lnTo>
                  <a:pt x="1805065" y="82187"/>
                </a:lnTo>
                <a:lnTo>
                  <a:pt x="1750090" y="90900"/>
                </a:lnTo>
                <a:lnTo>
                  <a:pt x="1704029" y="102807"/>
                </a:lnTo>
                <a:lnTo>
                  <a:pt x="1668778" y="117379"/>
                </a:lnTo>
                <a:lnTo>
                  <a:pt x="1639205" y="146149"/>
                </a:lnTo>
                <a:lnTo>
                  <a:pt x="1638299" y="152399"/>
                </a:lnTo>
                <a:lnTo>
                  <a:pt x="1637394" y="146149"/>
                </a:lnTo>
                <a:lnTo>
                  <a:pt x="1607821" y="117379"/>
                </a:lnTo>
                <a:lnTo>
                  <a:pt x="1572570" y="102807"/>
                </a:lnTo>
                <a:lnTo>
                  <a:pt x="1526509" y="90900"/>
                </a:lnTo>
                <a:lnTo>
                  <a:pt x="1471534" y="82187"/>
                </a:lnTo>
                <a:lnTo>
                  <a:pt x="1430871" y="78414"/>
                </a:lnTo>
                <a:lnTo>
                  <a:pt x="1387652" y="76452"/>
                </a:lnTo>
                <a:lnTo>
                  <a:pt x="1365260" y="76199"/>
                </a:lnTo>
                <a:lnTo>
                  <a:pt x="273039" y="76199"/>
                </a:lnTo>
                <a:lnTo>
                  <a:pt x="250647" y="75947"/>
                </a:lnTo>
                <a:lnTo>
                  <a:pt x="207428" y="73985"/>
                </a:lnTo>
                <a:lnTo>
                  <a:pt x="166765" y="70212"/>
                </a:lnTo>
                <a:lnTo>
                  <a:pt x="111790" y="61499"/>
                </a:lnTo>
                <a:lnTo>
                  <a:pt x="65729" y="49592"/>
                </a:lnTo>
                <a:lnTo>
                  <a:pt x="30478" y="35020"/>
                </a:lnTo>
                <a:lnTo>
                  <a:pt x="905" y="6250"/>
                </a:lnTo>
                <a:lnTo>
                  <a:pt x="0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" name="Resim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156" y="1295400"/>
            <a:ext cx="7027685" cy="52360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3621" y="137160"/>
            <a:ext cx="5696759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071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6531429" y="1181993"/>
            <a:ext cx="2590800" cy="4431983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Matrix-chain </a:t>
            </a:r>
            <a:r>
              <a:rPr lang="en-US" dirty="0" smtClean="0">
                <a:solidFill>
                  <a:schemeClr val="tx1"/>
                </a:solidFill>
              </a:rPr>
              <a:t>Multiplication Example </a:t>
            </a:r>
            <a:r>
              <a:rPr lang="en-US" dirty="0">
                <a:solidFill>
                  <a:schemeClr val="tx1"/>
                </a:solidFill>
              </a:rPr>
              <a:t>by David Mount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Professor in the Department of Computer Science and UMIACS.</a:t>
            </a:r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248400" cy="679597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72515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99" cy="68579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" y="183957"/>
            <a:ext cx="9143998" cy="855293"/>
          </a:xfrm>
          <a:prstGeom prst="rect">
            <a:avLst/>
          </a:prstGeom>
        </p:spPr>
        <p:txBody>
          <a:bodyPr vert="horz" wrap="square" lIns="0" tIns="359341" rIns="0" bIns="0" rtlCol="0">
            <a:spAutoFit/>
          </a:bodyPr>
          <a:lstStyle/>
          <a:p>
            <a:pPr marL="397510">
              <a:lnSpc>
                <a:spcPct val="100000"/>
              </a:lnSpc>
            </a:pPr>
            <a:r>
              <a:rPr spc="-20" dirty="0">
                <a:solidFill>
                  <a:srgbClr val="424456"/>
                </a:solidFill>
              </a:rPr>
              <a:t>Exa</a:t>
            </a:r>
            <a:r>
              <a:rPr spc="-30" dirty="0">
                <a:solidFill>
                  <a:srgbClr val="424456"/>
                </a:solidFill>
              </a:rPr>
              <a:t>m</a:t>
            </a:r>
            <a:r>
              <a:rPr spc="-15" dirty="0">
                <a:solidFill>
                  <a:srgbClr val="424456"/>
                </a:solidFill>
              </a:rPr>
              <a:t>p</a:t>
            </a:r>
            <a:r>
              <a:rPr spc="-20" dirty="0">
                <a:solidFill>
                  <a:srgbClr val="424456"/>
                </a:solidFill>
              </a:rPr>
              <a:t>l</a:t>
            </a:r>
            <a:r>
              <a:rPr spc="-15" dirty="0">
                <a:solidFill>
                  <a:srgbClr val="424456"/>
                </a:solidFill>
              </a:rPr>
              <a:t>e:</a:t>
            </a:r>
            <a:r>
              <a:rPr spc="20" dirty="0">
                <a:solidFill>
                  <a:srgbClr val="424456"/>
                </a:solidFill>
              </a:rPr>
              <a:t> </a:t>
            </a:r>
            <a:r>
              <a:rPr spc="-25" dirty="0">
                <a:solidFill>
                  <a:srgbClr val="424456"/>
                </a:solidFill>
              </a:rPr>
              <a:t>F</a:t>
            </a:r>
            <a:r>
              <a:rPr spc="-20" dirty="0">
                <a:solidFill>
                  <a:srgbClr val="424456"/>
                </a:solidFill>
              </a:rPr>
              <a:t>i</a:t>
            </a:r>
            <a:r>
              <a:rPr spc="-15" dirty="0">
                <a:solidFill>
                  <a:srgbClr val="424456"/>
                </a:solidFill>
              </a:rPr>
              <a:t>bonacci</a:t>
            </a:r>
            <a:r>
              <a:rPr spc="25" dirty="0">
                <a:solidFill>
                  <a:srgbClr val="424456"/>
                </a:solidFill>
              </a:rPr>
              <a:t> </a:t>
            </a:r>
            <a:r>
              <a:rPr spc="5" dirty="0">
                <a:solidFill>
                  <a:srgbClr val="424456"/>
                </a:solidFill>
              </a:rPr>
              <a:t>N</a:t>
            </a:r>
            <a:r>
              <a:rPr spc="-15" dirty="0">
                <a:solidFill>
                  <a:srgbClr val="424456"/>
                </a:solidFill>
              </a:rPr>
              <a:t>u</a:t>
            </a:r>
            <a:r>
              <a:rPr spc="-35" dirty="0">
                <a:solidFill>
                  <a:srgbClr val="424456"/>
                </a:solidFill>
              </a:rPr>
              <a:t>m</a:t>
            </a:r>
            <a:r>
              <a:rPr spc="-15" dirty="0">
                <a:solidFill>
                  <a:srgbClr val="424456"/>
                </a:solidFill>
              </a:rPr>
              <a:t>ber</a:t>
            </a:r>
            <a:r>
              <a:rPr dirty="0">
                <a:solidFill>
                  <a:srgbClr val="424456"/>
                </a:solidFill>
              </a:rPr>
              <a:t>s </a:t>
            </a:r>
            <a:r>
              <a:rPr spc="-5" dirty="0">
                <a:solidFill>
                  <a:srgbClr val="424456"/>
                </a:solidFill>
              </a:rPr>
              <a:t>(</a:t>
            </a:r>
            <a:r>
              <a:rPr spc="-20" dirty="0">
                <a:solidFill>
                  <a:srgbClr val="424456"/>
                </a:solidFill>
              </a:rPr>
              <a:t>Recu</a:t>
            </a:r>
            <a:r>
              <a:rPr spc="-15" dirty="0">
                <a:solidFill>
                  <a:srgbClr val="424456"/>
                </a:solidFill>
              </a:rPr>
              <a:t>r</a:t>
            </a:r>
            <a:r>
              <a:rPr spc="-5" dirty="0">
                <a:solidFill>
                  <a:srgbClr val="424456"/>
                </a:solidFill>
              </a:rPr>
              <a:t>s</a:t>
            </a:r>
            <a:r>
              <a:rPr spc="-20" dirty="0">
                <a:solidFill>
                  <a:srgbClr val="424456"/>
                </a:solidFill>
              </a:rPr>
              <a:t>i</a:t>
            </a:r>
            <a:r>
              <a:rPr spc="-15" dirty="0">
                <a:solidFill>
                  <a:srgbClr val="424456"/>
                </a:solidFill>
              </a:rPr>
              <a:t>ve</a:t>
            </a:r>
            <a:r>
              <a:rPr spc="30" dirty="0">
                <a:solidFill>
                  <a:srgbClr val="424456"/>
                </a:solidFill>
              </a:rPr>
              <a:t> </a:t>
            </a:r>
            <a:r>
              <a:rPr spc="-20" dirty="0">
                <a:solidFill>
                  <a:srgbClr val="424456"/>
                </a:solidFill>
              </a:rPr>
              <a:t>Sol</a:t>
            </a:r>
            <a:r>
              <a:rPr spc="-15" dirty="0">
                <a:solidFill>
                  <a:srgbClr val="424456"/>
                </a:solidFill>
              </a:rPr>
              <a:t>u</a:t>
            </a:r>
            <a:r>
              <a:rPr spc="-20" dirty="0">
                <a:solidFill>
                  <a:srgbClr val="424456"/>
                </a:solidFill>
              </a:rPr>
              <a:t>ti</a:t>
            </a:r>
            <a:r>
              <a:rPr dirty="0">
                <a:solidFill>
                  <a:srgbClr val="424456"/>
                </a:solidFill>
              </a:rPr>
              <a:t>on)</a:t>
            </a:r>
            <a:endParaRPr dirty="0"/>
          </a:p>
        </p:txBody>
      </p:sp>
      <p:sp>
        <p:nvSpPr>
          <p:cNvPr id="9" name="object 9"/>
          <p:cNvSpPr txBox="1"/>
          <p:nvPr/>
        </p:nvSpPr>
        <p:spPr>
          <a:xfrm>
            <a:off x="688340" y="1614182"/>
            <a:ext cx="7677784" cy="32981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25" dirty="0">
                <a:latin typeface="Times New Roman"/>
                <a:cs typeface="Times New Roman"/>
              </a:rPr>
              <a:t>Rec</a:t>
            </a:r>
            <a:r>
              <a:rPr sz="2800" spc="-10" dirty="0">
                <a:latin typeface="Times New Roman"/>
                <a:cs typeface="Times New Roman"/>
              </a:rPr>
              <a:t>urr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</a:t>
            </a:r>
            <a:r>
              <a:rPr sz="2800" spc="-25" dirty="0">
                <a:latin typeface="Times New Roman"/>
                <a:cs typeface="Times New Roman"/>
              </a:rPr>
              <a:t>ce:</a:t>
            </a:r>
            <a:endParaRPr sz="2800">
              <a:latin typeface="Times New Roman"/>
              <a:cs typeface="Times New Roman"/>
            </a:endParaRPr>
          </a:p>
          <a:p>
            <a:pPr marL="926465">
              <a:lnSpc>
                <a:spcPct val="100000"/>
              </a:lnSpc>
              <a:spcBef>
                <a:spcPts val="705"/>
              </a:spcBef>
            </a:pPr>
            <a:r>
              <a:rPr sz="2800" spc="-30" dirty="0">
                <a:latin typeface="Times New Roman"/>
                <a:cs typeface="Times New Roman"/>
              </a:rPr>
              <a:t>T</a:t>
            </a:r>
            <a:r>
              <a:rPr sz="2800" spc="-10" dirty="0">
                <a:latin typeface="Times New Roman"/>
                <a:cs typeface="Times New Roman"/>
              </a:rPr>
              <a:t>(n)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0" dirty="0">
                <a:latin typeface="Times New Roman"/>
                <a:cs typeface="Times New Roman"/>
              </a:rPr>
              <a:t>=</a:t>
            </a:r>
            <a:r>
              <a:rPr sz="2800" spc="-6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T</a:t>
            </a:r>
            <a:r>
              <a:rPr sz="2800" spc="-10" dirty="0">
                <a:latin typeface="Times New Roman"/>
                <a:cs typeface="Times New Roman"/>
              </a:rPr>
              <a:t>(n-1)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20" dirty="0">
                <a:latin typeface="Times New Roman"/>
                <a:cs typeface="Times New Roman"/>
              </a:rPr>
              <a:t>+</a:t>
            </a:r>
            <a:r>
              <a:rPr sz="2800" spc="-6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T</a:t>
            </a:r>
            <a:r>
              <a:rPr sz="2800" spc="-10" dirty="0">
                <a:latin typeface="Times New Roman"/>
                <a:cs typeface="Times New Roman"/>
              </a:rPr>
              <a:t>(n-2)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20" dirty="0">
                <a:latin typeface="Times New Roman"/>
                <a:cs typeface="Times New Roman"/>
              </a:rPr>
              <a:t>+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1</a:t>
            </a:r>
            <a:endParaRPr sz="2800">
              <a:latin typeface="Times New Roman"/>
              <a:cs typeface="Times New Roman"/>
            </a:endParaRPr>
          </a:p>
          <a:p>
            <a:pPr marL="1840864">
              <a:lnSpc>
                <a:spcPct val="100000"/>
              </a:lnSpc>
              <a:spcBef>
                <a:spcPts val="695"/>
              </a:spcBef>
            </a:pPr>
            <a:r>
              <a:rPr sz="2800" spc="-30" dirty="0">
                <a:solidFill>
                  <a:srgbClr val="FF0000"/>
                </a:solidFill>
                <a:latin typeface="Wingdings"/>
                <a:cs typeface="Wingdings"/>
              </a:rPr>
              <a:t></a:t>
            </a:r>
            <a:r>
              <a:rPr sz="2800" spc="-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FF0000"/>
                </a:solidFill>
                <a:latin typeface="Times New Roman"/>
                <a:cs typeface="Times New Roman"/>
              </a:rPr>
              <a:t>xpon</a:t>
            </a:r>
            <a:r>
              <a:rPr sz="2800" spc="-2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FF0000"/>
                </a:solidFill>
                <a:latin typeface="Times New Roman"/>
                <a:cs typeface="Times New Roman"/>
              </a:rPr>
              <a:t>nti</a:t>
            </a:r>
            <a:r>
              <a:rPr sz="2800" spc="-2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800" spc="-10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800" spc="-3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FF0000"/>
                </a:solidFill>
                <a:latin typeface="Times New Roman"/>
                <a:cs typeface="Times New Roman"/>
              </a:rPr>
              <a:t>runti</a:t>
            </a:r>
            <a:r>
              <a:rPr sz="2800" spc="-45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800" spc="-1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endParaRPr sz="2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4100">
              <a:latin typeface="Times New Roman"/>
              <a:cs typeface="Times New Roman"/>
            </a:endParaRPr>
          </a:p>
          <a:p>
            <a:pPr marL="12700" marR="5080">
              <a:lnSpc>
                <a:spcPct val="100000"/>
              </a:lnSpc>
            </a:pPr>
            <a:r>
              <a:rPr sz="2800" spc="-25" dirty="0">
                <a:latin typeface="Times New Roman"/>
                <a:cs typeface="Times New Roman"/>
              </a:rPr>
              <a:t>Rec</a:t>
            </a:r>
            <a:r>
              <a:rPr sz="2800" spc="-10" dirty="0">
                <a:latin typeface="Times New Roman"/>
                <a:cs typeface="Times New Roman"/>
              </a:rPr>
              <a:t>ursiv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a</a:t>
            </a:r>
            <a:r>
              <a:rPr sz="2800" spc="-10" dirty="0">
                <a:latin typeface="Times New Roman"/>
                <a:cs typeface="Times New Roman"/>
              </a:rPr>
              <a:t>lgorith</a:t>
            </a:r>
            <a:r>
              <a:rPr sz="2800" spc="-25" dirty="0">
                <a:latin typeface="Times New Roman"/>
                <a:cs typeface="Times New Roman"/>
              </a:rPr>
              <a:t>m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5" dirty="0">
                <a:latin typeface="Times New Roman"/>
                <a:cs typeface="Times New Roman"/>
              </a:rPr>
              <a:t>f</a:t>
            </a:r>
            <a:r>
              <a:rPr sz="2800" spc="-5" dirty="0">
                <a:latin typeface="Times New Roman"/>
                <a:cs typeface="Times New Roman"/>
              </a:rPr>
              <a:t>f</a:t>
            </a:r>
            <a:r>
              <a:rPr sz="2800" spc="-10" dirty="0">
                <a:latin typeface="Times New Roman"/>
                <a:cs typeface="Times New Roman"/>
              </a:rPr>
              <a:t>i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i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25" dirty="0">
                <a:latin typeface="Times New Roman"/>
                <a:cs typeface="Times New Roman"/>
              </a:rPr>
              <a:t>eca</a:t>
            </a:r>
            <a:r>
              <a:rPr sz="2800" spc="-10" dirty="0">
                <a:latin typeface="Times New Roman"/>
                <a:cs typeface="Times New Roman"/>
              </a:rPr>
              <a:t>u</a:t>
            </a:r>
            <a:r>
              <a:rPr sz="2800" spc="-15" dirty="0">
                <a:latin typeface="Times New Roman"/>
                <a:cs typeface="Times New Roman"/>
              </a:rPr>
              <a:t>se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it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ec</a:t>
            </a:r>
            <a:r>
              <a:rPr sz="2800" spc="-10" dirty="0">
                <a:latin typeface="Times New Roman"/>
                <a:cs typeface="Times New Roman"/>
              </a:rPr>
              <a:t>o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put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 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F</a:t>
            </a:r>
            <a:r>
              <a:rPr sz="2800" spc="-10" dirty="0">
                <a:latin typeface="Times New Roman"/>
                <a:cs typeface="Times New Roman"/>
              </a:rPr>
              <a:t>(i)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ea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d</a:t>
            </a:r>
            <a:r>
              <a:rPr sz="2800" spc="-15" dirty="0">
                <a:latin typeface="Times New Roman"/>
                <a:cs typeface="Times New Roman"/>
              </a:rPr>
              <a:t>ly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spc="-10" dirty="0">
                <a:latin typeface="Times New Roman"/>
                <a:cs typeface="Times New Roman"/>
              </a:rPr>
              <a:t> di</a:t>
            </a:r>
            <a:r>
              <a:rPr sz="2800" spc="-55" dirty="0">
                <a:latin typeface="Times New Roman"/>
                <a:cs typeface="Times New Roman"/>
              </a:rPr>
              <a:t>f</a:t>
            </a:r>
            <a:r>
              <a:rPr sz="2800" spc="-5" dirty="0">
                <a:latin typeface="Times New Roman"/>
                <a:cs typeface="Times New Roman"/>
              </a:rPr>
              <a:t>f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br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n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s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the</a:t>
            </a:r>
            <a:r>
              <a:rPr sz="2800" spc="-5" dirty="0">
                <a:latin typeface="Times New Roman"/>
                <a:cs typeface="Times New Roman"/>
              </a:rPr>
              <a:t> r</a:t>
            </a:r>
            <a:r>
              <a:rPr sz="2800" spc="-25" dirty="0">
                <a:latin typeface="Times New Roman"/>
                <a:cs typeface="Times New Roman"/>
              </a:rPr>
              <a:t>ec</a:t>
            </a:r>
            <a:r>
              <a:rPr sz="2800" spc="-10" dirty="0">
                <a:latin typeface="Times New Roman"/>
                <a:cs typeface="Times New Roman"/>
              </a:rPr>
              <a:t>ursio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ee</a:t>
            </a:r>
            <a:r>
              <a:rPr sz="2800" spc="-10" dirty="0">
                <a:latin typeface="Times New Roman"/>
                <a:cs typeface="Times New Roman"/>
              </a:rPr>
              <a:t>.</a:t>
            </a:r>
            <a:endParaRPr sz="28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164" y="137160"/>
            <a:ext cx="6275672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94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591" y="137160"/>
            <a:ext cx="6910819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26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591" y="137160"/>
            <a:ext cx="6910819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26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591" y="137160"/>
            <a:ext cx="6910819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954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062" y="137160"/>
            <a:ext cx="6215876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435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062" y="137160"/>
            <a:ext cx="6215876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857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234" y="137160"/>
            <a:ext cx="5535532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237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380" y="137160"/>
            <a:ext cx="8811240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496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99" cy="68579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26980" rIns="0" bIns="0" rtlCol="0">
            <a:spAutoFit/>
          </a:bodyPr>
          <a:lstStyle/>
          <a:p>
            <a:pPr marL="397510">
              <a:lnSpc>
                <a:spcPct val="100000"/>
              </a:lnSpc>
            </a:pPr>
            <a:r>
              <a:rPr sz="3600" dirty="0">
                <a:solidFill>
                  <a:srgbClr val="424456"/>
                </a:solidFill>
              </a:rPr>
              <a:t>S</a:t>
            </a:r>
            <a:r>
              <a:rPr sz="3600" spc="-20" dirty="0">
                <a:solidFill>
                  <a:srgbClr val="424456"/>
                </a:solidFill>
              </a:rPr>
              <a:t>u</a:t>
            </a:r>
            <a:r>
              <a:rPr sz="3600" spc="-30" dirty="0">
                <a:solidFill>
                  <a:srgbClr val="424456"/>
                </a:solidFill>
              </a:rPr>
              <a:t>mma</a:t>
            </a:r>
            <a:r>
              <a:rPr sz="3600" dirty="0">
                <a:solidFill>
                  <a:srgbClr val="424456"/>
                </a:solidFill>
              </a:rPr>
              <a:t>ry</a:t>
            </a:r>
            <a:endParaRPr sz="3600"/>
          </a:p>
        </p:txBody>
      </p:sp>
      <p:sp>
        <p:nvSpPr>
          <p:cNvPr id="16" name="object 12"/>
          <p:cNvSpPr txBox="1"/>
          <p:nvPr/>
        </p:nvSpPr>
        <p:spPr>
          <a:xfrm>
            <a:off x="688340" y="1614182"/>
            <a:ext cx="7653655" cy="43281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27685" indent="-514984">
              <a:lnSpc>
                <a:spcPct val="100000"/>
              </a:lnSpc>
              <a:buClr>
                <a:srgbClr val="438086"/>
              </a:buClr>
              <a:buSzPct val="83928"/>
              <a:buFont typeface="Times New Roman"/>
              <a:buAutoNum type="arabicPeriod"/>
              <a:tabLst>
                <a:tab pos="528320" algn="l"/>
              </a:tabLst>
            </a:pPr>
            <a:r>
              <a:rPr sz="2800" spc="-10" dirty="0">
                <a:latin typeface="Times New Roman"/>
                <a:cs typeface="Times New Roman"/>
              </a:rPr>
              <a:t>Id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nti</a:t>
            </a:r>
            <a:r>
              <a:rPr sz="2800" spc="-5" dirty="0">
                <a:latin typeface="Times New Roman"/>
                <a:cs typeface="Times New Roman"/>
              </a:rPr>
              <a:t>f</a:t>
            </a:r>
            <a:r>
              <a:rPr sz="2800" spc="-10" dirty="0">
                <a:latin typeface="Times New Roman"/>
                <a:cs typeface="Times New Roman"/>
              </a:rPr>
              <a:t>i</a:t>
            </a:r>
            <a:r>
              <a:rPr sz="2800" spc="-25" dirty="0">
                <a:latin typeface="Times New Roman"/>
                <a:cs typeface="Times New Roman"/>
              </a:rPr>
              <a:t>ca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substru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tur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prop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5" dirty="0">
                <a:latin typeface="Times New Roman"/>
                <a:cs typeface="Times New Roman"/>
              </a:rPr>
              <a:t>ty</a:t>
            </a:r>
            <a:endParaRPr sz="28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9"/>
              </a:spcBef>
              <a:buClr>
                <a:srgbClr val="438086"/>
              </a:buClr>
              <a:buFont typeface="Times New Roman"/>
              <a:buAutoNum type="arabicPeriod"/>
            </a:pPr>
            <a:endParaRPr sz="4100" dirty="0" smtClean="0">
              <a:latin typeface="Times New Roman"/>
              <a:cs typeface="Times New Roman"/>
            </a:endParaRPr>
          </a:p>
          <a:p>
            <a:pPr marL="527685" marR="163830" indent="-514984">
              <a:lnSpc>
                <a:spcPct val="100000"/>
              </a:lnSpc>
              <a:buClr>
                <a:srgbClr val="438086"/>
              </a:buClr>
              <a:buSzPct val="83928"/>
              <a:buFont typeface="Times New Roman"/>
              <a:buAutoNum type="arabicPeriod"/>
              <a:tabLst>
                <a:tab pos="528320" algn="l"/>
              </a:tabLst>
            </a:pPr>
            <a:r>
              <a:rPr sz="2800" spc="-30" dirty="0" smtClean="0">
                <a:latin typeface="Times New Roman"/>
                <a:cs typeface="Times New Roman"/>
              </a:rPr>
              <a:t>R</a:t>
            </a:r>
            <a:r>
              <a:rPr sz="2800" spc="-25" dirty="0" smtClean="0">
                <a:latin typeface="Times New Roman"/>
                <a:cs typeface="Times New Roman"/>
              </a:rPr>
              <a:t>ec</a:t>
            </a:r>
            <a:r>
              <a:rPr sz="2800" spc="-10" dirty="0" smtClean="0">
                <a:latin typeface="Times New Roman"/>
                <a:cs typeface="Times New Roman"/>
              </a:rPr>
              <a:t>ursiv</a:t>
            </a:r>
            <a:r>
              <a:rPr sz="2800" spc="-15" dirty="0" smtClean="0">
                <a:latin typeface="Times New Roman"/>
                <a:cs typeface="Times New Roman"/>
              </a:rPr>
              <a:t>e</a:t>
            </a:r>
            <a:r>
              <a:rPr sz="2800" spc="-25" dirty="0" smtClean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for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ul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to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pu</a:t>
            </a:r>
            <a:r>
              <a:rPr sz="2800" spc="-15" dirty="0">
                <a:latin typeface="Times New Roman"/>
                <a:cs typeface="Times New Roman"/>
              </a:rPr>
              <a:t>te</a:t>
            </a:r>
            <a:r>
              <a:rPr sz="2800" spc="-10" dirty="0">
                <a:latin typeface="Times New Roman"/>
                <a:cs typeface="Times New Roman"/>
              </a:rPr>
              <a:t> 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ost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the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15" dirty="0">
                <a:latin typeface="Times New Roman"/>
                <a:cs typeface="Times New Roman"/>
              </a:rPr>
              <a:t> s</a:t>
            </a:r>
            <a:r>
              <a:rPr sz="2800" spc="-10" dirty="0">
                <a:latin typeface="Times New Roman"/>
                <a:cs typeface="Times New Roman"/>
              </a:rPr>
              <a:t>olutio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endParaRPr sz="28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8"/>
              </a:spcBef>
              <a:buClr>
                <a:srgbClr val="438086"/>
              </a:buClr>
              <a:buFont typeface="Times New Roman"/>
              <a:buAutoNum type="arabicPeriod"/>
            </a:pPr>
            <a:endParaRPr sz="4100" dirty="0" smtClean="0">
              <a:latin typeface="Times New Roman"/>
              <a:cs typeface="Times New Roman"/>
            </a:endParaRPr>
          </a:p>
          <a:p>
            <a:pPr marL="527685" indent="-514984">
              <a:lnSpc>
                <a:spcPct val="100000"/>
              </a:lnSpc>
              <a:buClr>
                <a:srgbClr val="438086"/>
              </a:buClr>
              <a:buSzPct val="83928"/>
              <a:buFont typeface="Times New Roman"/>
              <a:buAutoNum type="arabicPeriod"/>
              <a:tabLst>
                <a:tab pos="528320" algn="l"/>
              </a:tabLst>
            </a:pPr>
            <a:r>
              <a:rPr sz="2800" spc="-30" dirty="0" smtClean="0">
                <a:latin typeface="Times New Roman"/>
                <a:cs typeface="Times New Roman"/>
              </a:rPr>
              <a:t>B</a:t>
            </a:r>
            <a:r>
              <a:rPr sz="2800" spc="-10" dirty="0" smtClean="0">
                <a:latin typeface="Times New Roman"/>
                <a:cs typeface="Times New Roman"/>
              </a:rPr>
              <a:t>otto</a:t>
            </a:r>
            <a:r>
              <a:rPr sz="2800" spc="-40" dirty="0" smtClean="0">
                <a:latin typeface="Times New Roman"/>
                <a:cs typeface="Times New Roman"/>
              </a:rPr>
              <a:t>m</a:t>
            </a:r>
            <a:r>
              <a:rPr sz="2800" spc="-10" dirty="0" smtClean="0">
                <a:latin typeface="Times New Roman"/>
                <a:cs typeface="Times New Roman"/>
              </a:rPr>
              <a:t>-u</a:t>
            </a:r>
            <a:r>
              <a:rPr sz="2800" spc="-15" dirty="0" smtClean="0">
                <a:latin typeface="Times New Roman"/>
                <a:cs typeface="Times New Roman"/>
              </a:rPr>
              <a:t>p</a:t>
            </a:r>
            <a:r>
              <a:rPr sz="2800" spc="-10" dirty="0" smtClean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put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 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le</a:t>
            </a:r>
            <a:r>
              <a:rPr sz="2800" spc="-25" dirty="0">
                <a:latin typeface="Times New Roman"/>
                <a:cs typeface="Times New Roman"/>
              </a:rPr>
              <a:t> e</a:t>
            </a:r>
            <a:r>
              <a:rPr sz="2800" spc="-10" dirty="0">
                <a:latin typeface="Times New Roman"/>
                <a:cs typeface="Times New Roman"/>
              </a:rPr>
              <a:t>nt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0" dirty="0">
                <a:latin typeface="Times New Roman"/>
                <a:cs typeface="Times New Roman"/>
              </a:rPr>
              <a:t>i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endParaRPr sz="28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7"/>
              </a:spcBef>
              <a:buClr>
                <a:srgbClr val="438086"/>
              </a:buClr>
              <a:buFont typeface="Times New Roman"/>
              <a:buAutoNum type="arabicPeriod"/>
            </a:pPr>
            <a:endParaRPr sz="4100" dirty="0">
              <a:latin typeface="Times New Roman"/>
              <a:cs typeface="Times New Roman"/>
            </a:endParaRPr>
          </a:p>
          <a:p>
            <a:pPr marL="527685" marR="164465" indent="-514984">
              <a:lnSpc>
                <a:spcPct val="100000"/>
              </a:lnSpc>
              <a:buClr>
                <a:srgbClr val="438086"/>
              </a:buClr>
              <a:buSzPct val="83928"/>
              <a:buFont typeface="Times New Roman"/>
              <a:buAutoNum type="arabicPeriod"/>
              <a:tabLst>
                <a:tab pos="528320" algn="l"/>
              </a:tabLst>
            </a:pPr>
            <a:r>
              <a:rPr sz="2800" spc="-30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onstru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tin</a:t>
            </a:r>
            <a:r>
              <a:rPr sz="2800" spc="-15" dirty="0">
                <a:latin typeface="Times New Roman"/>
                <a:cs typeface="Times New Roman"/>
              </a:rPr>
              <a:t>g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olutio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y</a:t>
            </a:r>
            <a:r>
              <a:rPr sz="2800" spc="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25" dirty="0">
                <a:latin typeface="Times New Roman"/>
                <a:cs typeface="Times New Roman"/>
              </a:rPr>
              <a:t>ac</a:t>
            </a:r>
            <a:r>
              <a:rPr sz="2800" spc="-10" dirty="0">
                <a:latin typeface="Times New Roman"/>
                <a:cs typeface="Times New Roman"/>
              </a:rPr>
              <a:t>kt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ac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15" dirty="0">
                <a:latin typeface="Times New Roman"/>
                <a:cs typeface="Times New Roman"/>
              </a:rPr>
              <a:t>g</a:t>
            </a:r>
            <a:r>
              <a:rPr sz="2800" spc="-10" dirty="0">
                <a:latin typeface="Times New Roman"/>
                <a:cs typeface="Times New Roman"/>
              </a:rPr>
              <a:t> 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le</a:t>
            </a:r>
            <a:r>
              <a:rPr sz="2800" spc="-25" dirty="0">
                <a:latin typeface="Times New Roman"/>
                <a:cs typeface="Times New Roman"/>
              </a:rPr>
              <a:t> e</a:t>
            </a:r>
            <a:r>
              <a:rPr sz="2800" spc="-10" dirty="0">
                <a:latin typeface="Times New Roman"/>
                <a:cs typeface="Times New Roman"/>
              </a:rPr>
              <a:t>nt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0" dirty="0">
                <a:latin typeface="Times New Roman"/>
                <a:cs typeface="Times New Roman"/>
              </a:rPr>
              <a:t>i</a:t>
            </a:r>
            <a:r>
              <a:rPr sz="2800" spc="-25" dirty="0">
                <a:latin typeface="Times New Roman"/>
                <a:cs typeface="Times New Roman"/>
              </a:rPr>
              <a:t>es</a:t>
            </a:r>
            <a:endParaRPr sz="28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57593" rIns="0" bIns="0" rtlCol="0">
            <a:spAutoFit/>
          </a:bodyPr>
          <a:lstStyle/>
          <a:p>
            <a:pPr marL="262255">
              <a:lnSpc>
                <a:spcPct val="100000"/>
              </a:lnSpc>
            </a:pPr>
            <a:r>
              <a:rPr sz="4400" spc="-5" dirty="0"/>
              <a:t>E</a:t>
            </a:r>
            <a:r>
              <a:rPr sz="4400" dirty="0"/>
              <a:t>le</a:t>
            </a:r>
            <a:r>
              <a:rPr sz="4400" spc="-5" dirty="0"/>
              <a:t>m</a:t>
            </a:r>
            <a:r>
              <a:rPr sz="4400" dirty="0"/>
              <a:t>ents</a:t>
            </a:r>
            <a:r>
              <a:rPr sz="4400" spc="-35" dirty="0">
                <a:latin typeface="Times New Roman"/>
                <a:cs typeface="Times New Roman"/>
              </a:rPr>
              <a:t> </a:t>
            </a:r>
            <a:r>
              <a:rPr sz="4400" dirty="0"/>
              <a:t>of</a:t>
            </a:r>
            <a:r>
              <a:rPr sz="4400" spc="-15" dirty="0">
                <a:latin typeface="Times New Roman"/>
                <a:cs typeface="Times New Roman"/>
              </a:rPr>
              <a:t> </a:t>
            </a:r>
            <a:r>
              <a:rPr sz="4400" spc="-5" dirty="0"/>
              <a:t>D</a:t>
            </a:r>
            <a:r>
              <a:rPr sz="4400" dirty="0"/>
              <a:t>yna</a:t>
            </a:r>
            <a:r>
              <a:rPr sz="4400" spc="-10" dirty="0"/>
              <a:t>m</a:t>
            </a:r>
            <a:r>
              <a:rPr sz="4400" dirty="0"/>
              <a:t>ic</a:t>
            </a:r>
            <a:r>
              <a:rPr sz="4400" spc="-25" dirty="0">
                <a:latin typeface="Times New Roman"/>
                <a:cs typeface="Times New Roman"/>
              </a:rPr>
              <a:t> </a:t>
            </a:r>
            <a:r>
              <a:rPr sz="4400" spc="-5" dirty="0"/>
              <a:t>Pr</a:t>
            </a:r>
            <a:r>
              <a:rPr sz="4400" dirty="0"/>
              <a:t>og</a:t>
            </a:r>
            <a:r>
              <a:rPr sz="4400" spc="-5" dirty="0"/>
              <a:t>r</a:t>
            </a:r>
            <a:r>
              <a:rPr sz="4400" dirty="0"/>
              <a:t>a</a:t>
            </a:r>
            <a:r>
              <a:rPr sz="4400" spc="-5" dirty="0"/>
              <a:t>m</a:t>
            </a:r>
            <a:r>
              <a:rPr sz="4400" spc="-10" dirty="0"/>
              <a:t>m</a:t>
            </a:r>
            <a:r>
              <a:rPr sz="4400" dirty="0"/>
              <a:t>ing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40" y="1927579"/>
            <a:ext cx="7719059" cy="25304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marR="5080" indent="-342900">
              <a:lnSpc>
                <a:spcPct val="100000"/>
              </a:lnSpc>
              <a:buFont typeface="Times New Roman"/>
              <a:buChar char="•"/>
              <a:tabLst>
                <a:tab pos="356235" algn="l"/>
              </a:tabLst>
            </a:pPr>
            <a:r>
              <a:rPr sz="3200" dirty="0">
                <a:latin typeface="Times New Roman"/>
                <a:cs typeface="Times New Roman"/>
              </a:rPr>
              <a:t>W</a:t>
            </a:r>
            <a:r>
              <a:rPr sz="3200" spc="5" dirty="0">
                <a:latin typeface="Times New Roman"/>
                <a:cs typeface="Times New Roman"/>
              </a:rPr>
              <a:t>he</a:t>
            </a:r>
            <a:r>
              <a:rPr sz="3200" dirty="0">
                <a:latin typeface="Times New Roman"/>
                <a:cs typeface="Times New Roman"/>
              </a:rPr>
              <a:t>n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hou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dirty="0">
                <a:latin typeface="Times New Roman"/>
                <a:cs typeface="Times New Roman"/>
              </a:rPr>
              <a:t>d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we</a:t>
            </a:r>
            <a:r>
              <a:rPr sz="3200" spc="-5" dirty="0">
                <a:latin typeface="Times New Roman"/>
                <a:cs typeface="Times New Roman"/>
              </a:rPr>
              <a:t> l</a:t>
            </a:r>
            <a:r>
              <a:rPr sz="3200" spc="5" dirty="0">
                <a:latin typeface="Times New Roman"/>
                <a:cs typeface="Times New Roman"/>
              </a:rPr>
              <a:t>oo</a:t>
            </a:r>
            <a:r>
              <a:rPr sz="3200" dirty="0">
                <a:latin typeface="Times New Roman"/>
                <a:cs typeface="Times New Roman"/>
              </a:rPr>
              <a:t>k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f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DP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u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n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o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an op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za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n</a:t>
            </a:r>
            <a:r>
              <a:rPr sz="3200" spc="-5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p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ob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m?</a:t>
            </a:r>
            <a:endParaRPr sz="32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765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wo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ke</a:t>
            </a:r>
            <a:r>
              <a:rPr sz="3200" dirty="0">
                <a:latin typeface="Times New Roman"/>
                <a:cs typeface="Times New Roman"/>
              </a:rPr>
              <a:t>y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ng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ed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en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f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p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ob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em</a:t>
            </a:r>
            <a:endParaRPr sz="3200">
              <a:latin typeface="Times New Roman"/>
              <a:cs typeface="Times New Roman"/>
            </a:endParaRPr>
          </a:p>
          <a:p>
            <a:pPr marL="756285" lvl="1" indent="-286385">
              <a:lnSpc>
                <a:spcPct val="100000"/>
              </a:lnSpc>
              <a:spcBef>
                <a:spcPts val="67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30" dirty="0">
                <a:latin typeface="Times New Roman"/>
                <a:cs typeface="Times New Roman"/>
              </a:rPr>
              <a:t>O</a:t>
            </a:r>
            <a:r>
              <a:rPr sz="2800" spc="-10" dirty="0">
                <a:latin typeface="Times New Roman"/>
                <a:cs typeface="Times New Roman"/>
              </a:rPr>
              <a:t>pti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subst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0" dirty="0">
                <a:latin typeface="Times New Roman"/>
                <a:cs typeface="Times New Roman"/>
              </a:rPr>
              <a:t>u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tu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endParaRPr sz="2800">
              <a:latin typeface="Times New Roman"/>
              <a:cs typeface="Times New Roman"/>
            </a:endParaRPr>
          </a:p>
          <a:p>
            <a:pPr marL="756285" lvl="1" indent="-286385">
              <a:lnSpc>
                <a:spcPct val="100000"/>
              </a:lnSpc>
              <a:spcBef>
                <a:spcPts val="670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30" dirty="0">
                <a:latin typeface="Times New Roman"/>
                <a:cs typeface="Times New Roman"/>
              </a:rPr>
              <a:t>O</a:t>
            </a:r>
            <a:r>
              <a:rPr sz="2800" spc="-10" dirty="0">
                <a:latin typeface="Times New Roman"/>
                <a:cs typeface="Times New Roman"/>
              </a:rPr>
              <a:t>v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ppin</a:t>
            </a:r>
            <a:r>
              <a:rPr sz="2800" spc="-15" dirty="0">
                <a:latin typeface="Times New Roman"/>
                <a:cs typeface="Times New Roman"/>
              </a:rPr>
              <a:t>g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subprobl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" y="12192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0" y="183957"/>
            <a:ext cx="9144000" cy="810845"/>
          </a:xfrm>
          <a:prstGeom prst="rect">
            <a:avLst/>
          </a:prstGeom>
        </p:spPr>
        <p:txBody>
          <a:bodyPr vert="horz" wrap="square" lIns="0" tIns="376283" rIns="0" bIns="0" rtlCol="0">
            <a:spAutoFit/>
          </a:bodyPr>
          <a:lstStyle/>
          <a:p>
            <a:pPr marL="397510">
              <a:lnSpc>
                <a:spcPct val="100000"/>
              </a:lnSpc>
            </a:pPr>
            <a:r>
              <a:rPr sz="2800" spc="-25" dirty="0">
                <a:solidFill>
                  <a:srgbClr val="424456"/>
                </a:solidFill>
              </a:rPr>
              <a:t>E</a:t>
            </a:r>
            <a:r>
              <a:rPr sz="2800" spc="-10" dirty="0">
                <a:solidFill>
                  <a:srgbClr val="424456"/>
                </a:solidFill>
              </a:rPr>
              <a:t>x</a:t>
            </a:r>
            <a:r>
              <a:rPr sz="2800" spc="-15" dirty="0">
                <a:solidFill>
                  <a:srgbClr val="424456"/>
                </a:solidFill>
              </a:rPr>
              <a:t>a</a:t>
            </a:r>
            <a:r>
              <a:rPr sz="2800" spc="-40" dirty="0">
                <a:solidFill>
                  <a:srgbClr val="424456"/>
                </a:solidFill>
              </a:rPr>
              <a:t>m</a:t>
            </a:r>
            <a:r>
              <a:rPr sz="2800" spc="-10" dirty="0">
                <a:solidFill>
                  <a:srgbClr val="424456"/>
                </a:solidFill>
              </a:rPr>
              <a:t>ple:</a:t>
            </a:r>
            <a:r>
              <a:rPr sz="2800" spc="-15" dirty="0">
                <a:solidFill>
                  <a:srgbClr val="424456"/>
                </a:solidFill>
              </a:rPr>
              <a:t> </a:t>
            </a:r>
            <a:r>
              <a:rPr sz="2800" spc="-5" dirty="0">
                <a:solidFill>
                  <a:srgbClr val="424456"/>
                </a:solidFill>
              </a:rPr>
              <a:t>F</a:t>
            </a:r>
            <a:r>
              <a:rPr sz="2800" spc="-10" dirty="0">
                <a:solidFill>
                  <a:srgbClr val="424456"/>
                </a:solidFill>
              </a:rPr>
              <a:t>ibon</a:t>
            </a:r>
            <a:r>
              <a:rPr sz="2800" spc="-20" dirty="0">
                <a:solidFill>
                  <a:srgbClr val="424456"/>
                </a:solidFill>
              </a:rPr>
              <a:t>a</a:t>
            </a:r>
            <a:r>
              <a:rPr sz="2800" spc="-15" dirty="0">
                <a:solidFill>
                  <a:srgbClr val="424456"/>
                </a:solidFill>
              </a:rPr>
              <a:t>cci</a:t>
            </a:r>
            <a:r>
              <a:rPr sz="2800" spc="-25" dirty="0">
                <a:solidFill>
                  <a:srgbClr val="424456"/>
                </a:solidFill>
              </a:rPr>
              <a:t> </a:t>
            </a:r>
            <a:r>
              <a:rPr sz="2800" spc="-10" dirty="0">
                <a:solidFill>
                  <a:srgbClr val="424456"/>
                </a:solidFill>
              </a:rPr>
              <a:t>Nu</a:t>
            </a:r>
            <a:r>
              <a:rPr sz="2800" spc="-40" dirty="0">
                <a:solidFill>
                  <a:srgbClr val="424456"/>
                </a:solidFill>
              </a:rPr>
              <a:t>m</a:t>
            </a:r>
            <a:r>
              <a:rPr sz="2800" spc="-10" dirty="0">
                <a:solidFill>
                  <a:srgbClr val="424456"/>
                </a:solidFill>
              </a:rPr>
              <a:t>b</a:t>
            </a:r>
            <a:r>
              <a:rPr sz="2800" spc="-15" dirty="0">
                <a:solidFill>
                  <a:srgbClr val="424456"/>
                </a:solidFill>
              </a:rPr>
              <a:t>e</a:t>
            </a:r>
            <a:r>
              <a:rPr sz="2800" dirty="0">
                <a:solidFill>
                  <a:srgbClr val="424456"/>
                </a:solidFill>
              </a:rPr>
              <a:t>rs (</a:t>
            </a:r>
            <a:r>
              <a:rPr sz="2800" spc="-20" dirty="0">
                <a:solidFill>
                  <a:srgbClr val="424456"/>
                </a:solidFill>
              </a:rPr>
              <a:t>B</a:t>
            </a:r>
            <a:r>
              <a:rPr sz="2800" spc="-10" dirty="0">
                <a:solidFill>
                  <a:srgbClr val="424456"/>
                </a:solidFill>
              </a:rPr>
              <a:t>otto</a:t>
            </a:r>
            <a:r>
              <a:rPr sz="2800" spc="-25" dirty="0">
                <a:solidFill>
                  <a:srgbClr val="424456"/>
                </a:solidFill>
              </a:rPr>
              <a:t>m</a:t>
            </a:r>
            <a:r>
              <a:rPr sz="2800" dirty="0">
                <a:solidFill>
                  <a:srgbClr val="424456"/>
                </a:solidFill>
              </a:rPr>
              <a:t>-</a:t>
            </a:r>
            <a:r>
              <a:rPr sz="2800" spc="5" dirty="0">
                <a:solidFill>
                  <a:srgbClr val="424456"/>
                </a:solidFill>
              </a:rPr>
              <a:t>u</a:t>
            </a:r>
            <a:r>
              <a:rPr sz="2800" dirty="0">
                <a:solidFill>
                  <a:srgbClr val="424456"/>
                </a:solidFill>
              </a:rPr>
              <a:t>p</a:t>
            </a:r>
            <a:r>
              <a:rPr sz="2800" spc="-25" dirty="0">
                <a:solidFill>
                  <a:srgbClr val="424456"/>
                </a:solidFill>
              </a:rPr>
              <a:t> </a:t>
            </a:r>
            <a:r>
              <a:rPr sz="2800" spc="-20" dirty="0">
                <a:solidFill>
                  <a:srgbClr val="424456"/>
                </a:solidFill>
              </a:rPr>
              <a:t>C</a:t>
            </a:r>
            <a:r>
              <a:rPr sz="2800" spc="-10" dirty="0">
                <a:solidFill>
                  <a:srgbClr val="424456"/>
                </a:solidFill>
              </a:rPr>
              <a:t>o</a:t>
            </a:r>
            <a:r>
              <a:rPr sz="2800" spc="-40" dirty="0">
                <a:solidFill>
                  <a:srgbClr val="424456"/>
                </a:solidFill>
              </a:rPr>
              <a:t>m</a:t>
            </a:r>
            <a:r>
              <a:rPr sz="2800" spc="-10" dirty="0">
                <a:solidFill>
                  <a:srgbClr val="424456"/>
                </a:solidFill>
              </a:rPr>
              <a:t>put</a:t>
            </a:r>
            <a:r>
              <a:rPr sz="2800" spc="-15" dirty="0">
                <a:solidFill>
                  <a:srgbClr val="424456"/>
                </a:solidFill>
              </a:rPr>
              <a:t>a</a:t>
            </a:r>
            <a:r>
              <a:rPr sz="2800" spc="-10" dirty="0">
                <a:solidFill>
                  <a:srgbClr val="424456"/>
                </a:solidFill>
              </a:rPr>
              <a:t>tion)</a:t>
            </a:r>
            <a:endParaRPr sz="2800" dirty="0"/>
          </a:p>
        </p:txBody>
      </p:sp>
      <p:sp>
        <p:nvSpPr>
          <p:cNvPr id="3" name="object 3"/>
          <p:cNvSpPr txBox="1"/>
          <p:nvPr/>
        </p:nvSpPr>
        <p:spPr>
          <a:xfrm>
            <a:off x="228600" y="3429000"/>
            <a:ext cx="3810000" cy="2362200"/>
          </a:xfrm>
          <a:prstGeom prst="rect">
            <a:avLst/>
          </a:prstGeom>
          <a:solidFill>
            <a:srgbClr val="CCFFCC"/>
          </a:solidFill>
          <a:ln w="9524">
            <a:solidFill>
              <a:srgbClr val="FF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R="1655445" algn="ctr">
              <a:lnSpc>
                <a:spcPct val="100000"/>
              </a:lnSpc>
            </a:pPr>
            <a:r>
              <a:rPr sz="2400" b="1" u="heavy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b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TE</a:t>
            </a:r>
            <a:r>
              <a:rPr sz="2400" b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b="1" u="heavy" dirty="0">
                <a:solidFill>
                  <a:srgbClr val="FF0000"/>
                </a:solidFill>
                <a:latin typeface="Times New Roman"/>
                <a:cs typeface="Times New Roman"/>
              </a:rPr>
              <a:t>-</a:t>
            </a:r>
            <a:r>
              <a:rPr sz="2400" b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b="1" u="heavy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b="1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B</a:t>
            </a:r>
            <a:r>
              <a:rPr sz="2400" b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400" b="1" u="heavy" dirty="0">
                <a:solidFill>
                  <a:srgbClr val="FF0000"/>
                </a:solidFill>
                <a:latin typeface="Times New Roman"/>
                <a:cs typeface="Times New Roman"/>
              </a:rPr>
              <a:t>(</a:t>
            </a:r>
            <a:r>
              <a:rPr sz="2400" b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n)</a:t>
            </a:r>
            <a:endParaRPr sz="2400">
              <a:latin typeface="Times New Roman"/>
              <a:cs typeface="Times New Roman"/>
            </a:endParaRPr>
          </a:p>
          <a:p>
            <a:pPr marL="313690">
              <a:lnSpc>
                <a:spcPct val="100000"/>
              </a:lnSpc>
            </a:pP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[0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0</a:t>
            </a:r>
            <a:endParaRPr sz="2400">
              <a:latin typeface="Times New Roman"/>
              <a:cs typeface="Times New Roman"/>
            </a:endParaRPr>
          </a:p>
          <a:p>
            <a:pPr marL="313690">
              <a:lnSpc>
                <a:spcPct val="100000"/>
              </a:lnSpc>
            </a:pP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[1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  <a:p>
            <a:pPr marL="313690">
              <a:lnSpc>
                <a:spcPct val="100000"/>
              </a:lnSpc>
            </a:pP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or</a:t>
            </a:r>
            <a:r>
              <a:rPr sz="2400" b="1" spc="-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i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2 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to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n 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  <a:p>
            <a:pPr marL="694690">
              <a:lnSpc>
                <a:spcPct val="100000"/>
              </a:lnSpc>
            </a:pP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-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-2]</a:t>
            </a:r>
            <a:endParaRPr sz="2400">
              <a:latin typeface="Times New Roman"/>
              <a:cs typeface="Times New Roman"/>
            </a:endParaRPr>
          </a:p>
          <a:p>
            <a:pPr marL="313690">
              <a:lnSpc>
                <a:spcPct val="100000"/>
              </a:lnSpc>
            </a:pPr>
            <a:r>
              <a:rPr sz="2400" b="1" spc="-6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b="1" spc="-10" dirty="0">
                <a:solidFill>
                  <a:srgbClr val="FF0000"/>
                </a:solidFill>
                <a:latin typeface="Times New Roman"/>
                <a:cs typeface="Times New Roman"/>
              </a:rPr>
              <a:t>et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u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rn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[n]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04800" y="1752603"/>
            <a:ext cx="3173730" cy="1200785"/>
          </a:xfrm>
          <a:prstGeom prst="rect">
            <a:avLst/>
          </a:prstGeom>
          <a:solidFill>
            <a:srgbClr val="CCFFCC"/>
          </a:solidFill>
          <a:ln w="9524">
            <a:solidFill>
              <a:srgbClr val="FF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6360">
              <a:lnSpc>
                <a:spcPct val="100000"/>
              </a:lnSpc>
            </a:pPr>
            <a:r>
              <a:rPr sz="2400" u="heavy" spc="-25" dirty="0">
                <a:latin typeface="Times New Roman"/>
                <a:cs typeface="Times New Roman"/>
              </a:rPr>
              <a:t>R</a:t>
            </a:r>
            <a:r>
              <a:rPr sz="2400" u="heavy" spc="-15" dirty="0">
                <a:latin typeface="Times New Roman"/>
                <a:cs typeface="Times New Roman"/>
              </a:rPr>
              <a:t>e</a:t>
            </a:r>
            <a:r>
              <a:rPr sz="2400" u="heavy" spc="-40" dirty="0">
                <a:latin typeface="Times New Roman"/>
                <a:cs typeface="Times New Roman"/>
              </a:rPr>
              <a:t>m</a:t>
            </a:r>
            <a:r>
              <a:rPr sz="2400" u="heavy" spc="-5" dirty="0">
                <a:latin typeface="Times New Roman"/>
                <a:cs typeface="Times New Roman"/>
              </a:rPr>
              <a:t>i</a:t>
            </a:r>
            <a:r>
              <a:rPr sz="2400" u="heavy" spc="-15" dirty="0">
                <a:latin typeface="Times New Roman"/>
                <a:cs typeface="Times New Roman"/>
              </a:rPr>
              <a:t>nde</a:t>
            </a:r>
            <a:r>
              <a:rPr sz="2400" u="heavy" dirty="0">
                <a:latin typeface="Times New Roman"/>
                <a:cs typeface="Times New Roman"/>
              </a:rPr>
              <a:t>r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endParaRPr sz="2400">
              <a:latin typeface="Times New Roman"/>
              <a:cs typeface="Times New Roman"/>
            </a:endParaRPr>
          </a:p>
          <a:p>
            <a:pPr marL="237490" marR="186055">
              <a:lnSpc>
                <a:spcPct val="100000"/>
              </a:lnSpc>
            </a:pP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(0)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0 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nd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(1)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=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1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(n)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=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(n-1)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+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(n-2)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204203" y="1888235"/>
            <a:ext cx="621792" cy="42047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475476" y="39532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248400" y="1905000"/>
            <a:ext cx="533400" cy="4114800"/>
          </a:xfrm>
          <a:custGeom>
            <a:avLst/>
            <a:gdLst/>
            <a:ahLst/>
            <a:cxnLst/>
            <a:rect l="l" t="t" r="r" b="b"/>
            <a:pathLst>
              <a:path w="533400" h="4114800">
                <a:moveTo>
                  <a:pt x="0" y="4114799"/>
                </a:moveTo>
                <a:lnTo>
                  <a:pt x="533399" y="4114799"/>
                </a:lnTo>
                <a:lnTo>
                  <a:pt x="533399" y="0"/>
                </a:lnTo>
                <a:lnTo>
                  <a:pt x="0" y="0"/>
                </a:lnTo>
                <a:lnTo>
                  <a:pt x="0" y="4114799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248400" y="1905000"/>
            <a:ext cx="533400" cy="4114800"/>
          </a:xfrm>
          <a:custGeom>
            <a:avLst/>
            <a:gdLst/>
            <a:ahLst/>
            <a:cxnLst/>
            <a:rect l="l" t="t" r="r" b="b"/>
            <a:pathLst>
              <a:path w="533400" h="4114800">
                <a:moveTo>
                  <a:pt x="0" y="4114799"/>
                </a:moveTo>
                <a:lnTo>
                  <a:pt x="533399" y="4114799"/>
                </a:lnTo>
                <a:lnTo>
                  <a:pt x="533399" y="0"/>
                </a:lnTo>
                <a:lnTo>
                  <a:pt x="0" y="0"/>
                </a:lnTo>
                <a:lnTo>
                  <a:pt x="0" y="41147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208776" y="2340864"/>
            <a:ext cx="612648" cy="990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248400" y="2362200"/>
            <a:ext cx="533400" cy="0"/>
          </a:xfrm>
          <a:custGeom>
            <a:avLst/>
            <a:gdLst/>
            <a:ahLst/>
            <a:cxnLst/>
            <a:rect l="l" t="t" r="r" b="b"/>
            <a:pathLst>
              <a:path w="533400">
                <a:moveTo>
                  <a:pt x="0" y="0"/>
                </a:moveTo>
                <a:lnTo>
                  <a:pt x="5333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208776" y="5541264"/>
            <a:ext cx="612648" cy="9905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248400" y="5562600"/>
            <a:ext cx="533400" cy="0"/>
          </a:xfrm>
          <a:custGeom>
            <a:avLst/>
            <a:gdLst/>
            <a:ahLst/>
            <a:cxnLst/>
            <a:rect l="l" t="t" r="r" b="b"/>
            <a:pathLst>
              <a:path w="533400">
                <a:moveTo>
                  <a:pt x="0" y="0"/>
                </a:moveTo>
                <a:lnTo>
                  <a:pt x="5333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208776" y="5084064"/>
            <a:ext cx="612648" cy="990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6248400" y="5105400"/>
            <a:ext cx="533400" cy="0"/>
          </a:xfrm>
          <a:custGeom>
            <a:avLst/>
            <a:gdLst/>
            <a:ahLst/>
            <a:cxnLst/>
            <a:rect l="l" t="t" r="r" b="b"/>
            <a:pathLst>
              <a:path w="533400">
                <a:moveTo>
                  <a:pt x="0" y="0"/>
                </a:moveTo>
                <a:lnTo>
                  <a:pt x="5333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6208776" y="4626864"/>
            <a:ext cx="612648" cy="990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6248400" y="4648200"/>
            <a:ext cx="533400" cy="0"/>
          </a:xfrm>
          <a:custGeom>
            <a:avLst/>
            <a:gdLst/>
            <a:ahLst/>
            <a:cxnLst/>
            <a:rect l="l" t="t" r="r" b="b"/>
            <a:pathLst>
              <a:path w="533400">
                <a:moveTo>
                  <a:pt x="0" y="0"/>
                </a:moveTo>
                <a:lnTo>
                  <a:pt x="5333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208776" y="4169664"/>
            <a:ext cx="612648" cy="990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248400" y="4191000"/>
            <a:ext cx="533400" cy="0"/>
          </a:xfrm>
          <a:custGeom>
            <a:avLst/>
            <a:gdLst/>
            <a:ahLst/>
            <a:cxnLst/>
            <a:rect l="l" t="t" r="r" b="b"/>
            <a:pathLst>
              <a:path w="533400">
                <a:moveTo>
                  <a:pt x="0" y="0"/>
                </a:moveTo>
                <a:lnTo>
                  <a:pt x="5333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208776" y="3712464"/>
            <a:ext cx="612648" cy="990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248400" y="3733800"/>
            <a:ext cx="533400" cy="0"/>
          </a:xfrm>
          <a:custGeom>
            <a:avLst/>
            <a:gdLst/>
            <a:ahLst/>
            <a:cxnLst/>
            <a:rect l="l" t="t" r="r" b="b"/>
            <a:pathLst>
              <a:path w="533400">
                <a:moveTo>
                  <a:pt x="0" y="0"/>
                </a:moveTo>
                <a:lnTo>
                  <a:pt x="5333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6208776" y="3255264"/>
            <a:ext cx="612648" cy="990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248400" y="3276600"/>
            <a:ext cx="533400" cy="0"/>
          </a:xfrm>
          <a:custGeom>
            <a:avLst/>
            <a:gdLst/>
            <a:ahLst/>
            <a:cxnLst/>
            <a:rect l="l" t="t" r="r" b="b"/>
            <a:pathLst>
              <a:path w="533400">
                <a:moveTo>
                  <a:pt x="0" y="0"/>
                </a:moveTo>
                <a:lnTo>
                  <a:pt x="5333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6208776" y="2798064"/>
            <a:ext cx="612648" cy="990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6248400" y="2819400"/>
            <a:ext cx="533400" cy="0"/>
          </a:xfrm>
          <a:custGeom>
            <a:avLst/>
            <a:gdLst/>
            <a:ahLst/>
            <a:cxnLst/>
            <a:rect l="l" t="t" r="r" b="b"/>
            <a:pathLst>
              <a:path w="533400">
                <a:moveTo>
                  <a:pt x="0" y="0"/>
                </a:moveTo>
                <a:lnTo>
                  <a:pt x="5333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6403345" y="1983346"/>
            <a:ext cx="165100" cy="35045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8</a:t>
            </a:r>
            <a:endParaRPr sz="22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960"/>
              </a:spcBef>
            </a:pP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7</a:t>
            </a:r>
            <a:endParaRPr sz="22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960"/>
              </a:spcBef>
            </a:pP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6</a:t>
            </a:r>
            <a:endParaRPr sz="22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960"/>
              </a:spcBef>
            </a:pP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5</a:t>
            </a:r>
            <a:endParaRPr sz="22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960"/>
              </a:spcBef>
            </a:pP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4</a:t>
            </a:r>
            <a:endParaRPr sz="22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960"/>
              </a:spcBef>
            </a:pP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endParaRPr sz="22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960"/>
              </a:spcBef>
            </a:pP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endParaRPr sz="22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960"/>
              </a:spcBef>
            </a:pP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6403345" y="5640733"/>
            <a:ext cx="165100" cy="304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0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5804915" y="4757928"/>
            <a:ext cx="579120" cy="108508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012179" y="5305044"/>
            <a:ext cx="79248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5854689" y="4875050"/>
            <a:ext cx="381000" cy="890905"/>
          </a:xfrm>
          <a:custGeom>
            <a:avLst/>
            <a:gdLst/>
            <a:ahLst/>
            <a:cxnLst/>
            <a:rect l="l" t="t" r="r" b="b"/>
            <a:pathLst>
              <a:path w="381000" h="890904">
                <a:moveTo>
                  <a:pt x="380999" y="890753"/>
                </a:moveTo>
                <a:lnTo>
                  <a:pt x="323731" y="840920"/>
                </a:lnTo>
                <a:lnTo>
                  <a:pt x="267624" y="791182"/>
                </a:lnTo>
                <a:lnTo>
                  <a:pt x="213838" y="741634"/>
                </a:lnTo>
                <a:lnTo>
                  <a:pt x="163538" y="692373"/>
                </a:lnTo>
                <a:lnTo>
                  <a:pt x="117885" y="643493"/>
                </a:lnTo>
                <a:lnTo>
                  <a:pt x="78040" y="595089"/>
                </a:lnTo>
                <a:lnTo>
                  <a:pt x="45168" y="547257"/>
                </a:lnTo>
                <a:lnTo>
                  <a:pt x="20428" y="500093"/>
                </a:lnTo>
                <a:lnTo>
                  <a:pt x="4985" y="453690"/>
                </a:lnTo>
                <a:lnTo>
                  <a:pt x="0" y="408145"/>
                </a:lnTo>
                <a:lnTo>
                  <a:pt x="2478" y="387653"/>
                </a:lnTo>
                <a:lnTo>
                  <a:pt x="19409" y="343330"/>
                </a:lnTo>
                <a:lnTo>
                  <a:pt x="49645" y="295875"/>
                </a:lnTo>
                <a:lnTo>
                  <a:pt x="89991" y="246872"/>
                </a:lnTo>
                <a:lnTo>
                  <a:pt x="137253" y="197904"/>
                </a:lnTo>
                <a:lnTo>
                  <a:pt x="188240" y="150557"/>
                </a:lnTo>
                <a:lnTo>
                  <a:pt x="239756" y="106412"/>
                </a:lnTo>
                <a:lnTo>
                  <a:pt x="288610" y="67055"/>
                </a:lnTo>
                <a:lnTo>
                  <a:pt x="331606" y="34068"/>
                </a:lnTo>
                <a:lnTo>
                  <a:pt x="365553" y="9037"/>
                </a:lnTo>
                <a:lnTo>
                  <a:pt x="378134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6145072" y="4874955"/>
            <a:ext cx="88265" cy="80645"/>
          </a:xfrm>
          <a:custGeom>
            <a:avLst/>
            <a:gdLst/>
            <a:ahLst/>
            <a:cxnLst/>
            <a:rect l="l" t="t" r="r" b="b"/>
            <a:pathLst>
              <a:path w="88264" h="80645">
                <a:moveTo>
                  <a:pt x="0" y="7452"/>
                </a:moveTo>
                <a:lnTo>
                  <a:pt x="87904" y="0"/>
                </a:lnTo>
                <a:lnTo>
                  <a:pt x="51145" y="80186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894832" y="4905755"/>
            <a:ext cx="408431" cy="557783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6062471" y="5140452"/>
            <a:ext cx="79247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943721" y="4914900"/>
            <a:ext cx="317500" cy="469900"/>
          </a:xfrm>
          <a:custGeom>
            <a:avLst/>
            <a:gdLst/>
            <a:ahLst/>
            <a:cxnLst/>
            <a:rect l="l" t="t" r="r" b="b"/>
            <a:pathLst>
              <a:path w="317500" h="469900">
                <a:moveTo>
                  <a:pt x="317388" y="469904"/>
                </a:moveTo>
                <a:lnTo>
                  <a:pt x="270985" y="456850"/>
                </a:lnTo>
                <a:lnTo>
                  <a:pt x="225472" y="443587"/>
                </a:lnTo>
                <a:lnTo>
                  <a:pt x="181737" y="429905"/>
                </a:lnTo>
                <a:lnTo>
                  <a:pt x="140669" y="415595"/>
                </a:lnTo>
                <a:lnTo>
                  <a:pt x="103155" y="400447"/>
                </a:lnTo>
                <a:lnTo>
                  <a:pt x="55494" y="375695"/>
                </a:lnTo>
                <a:lnTo>
                  <a:pt x="20827" y="347878"/>
                </a:lnTo>
                <a:lnTo>
                  <a:pt x="0" y="304799"/>
                </a:lnTo>
                <a:lnTo>
                  <a:pt x="1041" y="291987"/>
                </a:lnTo>
                <a:lnTo>
                  <a:pt x="25904" y="243026"/>
                </a:lnTo>
                <a:lnTo>
                  <a:pt x="56312" y="204424"/>
                </a:lnTo>
                <a:lnTo>
                  <a:pt x="93787" y="163676"/>
                </a:lnTo>
                <a:lnTo>
                  <a:pt x="134900" y="123030"/>
                </a:lnTo>
                <a:lnTo>
                  <a:pt x="176225" y="84733"/>
                </a:lnTo>
                <a:lnTo>
                  <a:pt x="214333" y="51034"/>
                </a:lnTo>
                <a:lnTo>
                  <a:pt x="245797" y="24180"/>
                </a:lnTo>
                <a:lnTo>
                  <a:pt x="273037" y="1651"/>
                </a:lnTo>
                <a:lnTo>
                  <a:pt x="275081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5804915" y="3881628"/>
            <a:ext cx="579107" cy="108508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6012179" y="4428744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5854689" y="3998750"/>
            <a:ext cx="381000" cy="890905"/>
          </a:xfrm>
          <a:custGeom>
            <a:avLst/>
            <a:gdLst/>
            <a:ahLst/>
            <a:cxnLst/>
            <a:rect l="l" t="t" r="r" b="b"/>
            <a:pathLst>
              <a:path w="381000" h="890904">
                <a:moveTo>
                  <a:pt x="380999" y="890753"/>
                </a:moveTo>
                <a:lnTo>
                  <a:pt x="323731" y="840920"/>
                </a:lnTo>
                <a:lnTo>
                  <a:pt x="267624" y="791182"/>
                </a:lnTo>
                <a:lnTo>
                  <a:pt x="213838" y="741634"/>
                </a:lnTo>
                <a:lnTo>
                  <a:pt x="163538" y="692373"/>
                </a:lnTo>
                <a:lnTo>
                  <a:pt x="117885" y="643493"/>
                </a:lnTo>
                <a:lnTo>
                  <a:pt x="78040" y="595089"/>
                </a:lnTo>
                <a:lnTo>
                  <a:pt x="45168" y="547257"/>
                </a:lnTo>
                <a:lnTo>
                  <a:pt x="20428" y="500093"/>
                </a:lnTo>
                <a:lnTo>
                  <a:pt x="4985" y="453690"/>
                </a:lnTo>
                <a:lnTo>
                  <a:pt x="0" y="408145"/>
                </a:lnTo>
                <a:lnTo>
                  <a:pt x="2478" y="387653"/>
                </a:lnTo>
                <a:lnTo>
                  <a:pt x="19409" y="343330"/>
                </a:lnTo>
                <a:lnTo>
                  <a:pt x="49645" y="295875"/>
                </a:lnTo>
                <a:lnTo>
                  <a:pt x="89991" y="246872"/>
                </a:lnTo>
                <a:lnTo>
                  <a:pt x="137253" y="197904"/>
                </a:lnTo>
                <a:lnTo>
                  <a:pt x="188240" y="150557"/>
                </a:lnTo>
                <a:lnTo>
                  <a:pt x="239756" y="106412"/>
                </a:lnTo>
                <a:lnTo>
                  <a:pt x="288610" y="67055"/>
                </a:lnTo>
                <a:lnTo>
                  <a:pt x="331606" y="34068"/>
                </a:lnTo>
                <a:lnTo>
                  <a:pt x="365553" y="9037"/>
                </a:lnTo>
                <a:lnTo>
                  <a:pt x="378134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6145072" y="3998643"/>
            <a:ext cx="88265" cy="80645"/>
          </a:xfrm>
          <a:custGeom>
            <a:avLst/>
            <a:gdLst/>
            <a:ahLst/>
            <a:cxnLst/>
            <a:rect l="l" t="t" r="r" b="b"/>
            <a:pathLst>
              <a:path w="88264" h="80645">
                <a:moveTo>
                  <a:pt x="0" y="7464"/>
                </a:moveTo>
                <a:lnTo>
                  <a:pt x="87904" y="0"/>
                </a:lnTo>
                <a:lnTo>
                  <a:pt x="51145" y="80186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894832" y="4029455"/>
            <a:ext cx="408431" cy="557783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6062471" y="4264152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943721" y="4038600"/>
            <a:ext cx="317500" cy="469900"/>
          </a:xfrm>
          <a:custGeom>
            <a:avLst/>
            <a:gdLst/>
            <a:ahLst/>
            <a:cxnLst/>
            <a:rect l="l" t="t" r="r" b="b"/>
            <a:pathLst>
              <a:path w="317500" h="469900">
                <a:moveTo>
                  <a:pt x="317388" y="469904"/>
                </a:moveTo>
                <a:lnTo>
                  <a:pt x="270985" y="456850"/>
                </a:lnTo>
                <a:lnTo>
                  <a:pt x="225472" y="443587"/>
                </a:lnTo>
                <a:lnTo>
                  <a:pt x="181737" y="429905"/>
                </a:lnTo>
                <a:lnTo>
                  <a:pt x="140669" y="415595"/>
                </a:lnTo>
                <a:lnTo>
                  <a:pt x="103155" y="400447"/>
                </a:lnTo>
                <a:lnTo>
                  <a:pt x="55494" y="375695"/>
                </a:lnTo>
                <a:lnTo>
                  <a:pt x="20827" y="347878"/>
                </a:lnTo>
                <a:lnTo>
                  <a:pt x="0" y="304799"/>
                </a:lnTo>
                <a:lnTo>
                  <a:pt x="1041" y="291987"/>
                </a:lnTo>
                <a:lnTo>
                  <a:pt x="25904" y="243026"/>
                </a:lnTo>
                <a:lnTo>
                  <a:pt x="56312" y="204424"/>
                </a:lnTo>
                <a:lnTo>
                  <a:pt x="93787" y="163676"/>
                </a:lnTo>
                <a:lnTo>
                  <a:pt x="134900" y="123030"/>
                </a:lnTo>
                <a:lnTo>
                  <a:pt x="176225" y="84733"/>
                </a:lnTo>
                <a:lnTo>
                  <a:pt x="214333" y="51034"/>
                </a:lnTo>
                <a:lnTo>
                  <a:pt x="245797" y="24180"/>
                </a:lnTo>
                <a:lnTo>
                  <a:pt x="273037" y="1651"/>
                </a:lnTo>
                <a:lnTo>
                  <a:pt x="275081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804915" y="2967227"/>
            <a:ext cx="579107" cy="108508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6012179" y="3514344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854689" y="3084362"/>
            <a:ext cx="381000" cy="890905"/>
          </a:xfrm>
          <a:custGeom>
            <a:avLst/>
            <a:gdLst/>
            <a:ahLst/>
            <a:cxnLst/>
            <a:rect l="l" t="t" r="r" b="b"/>
            <a:pathLst>
              <a:path w="381000" h="890904">
                <a:moveTo>
                  <a:pt x="380999" y="890741"/>
                </a:moveTo>
                <a:lnTo>
                  <a:pt x="323731" y="840906"/>
                </a:lnTo>
                <a:lnTo>
                  <a:pt x="267624" y="791168"/>
                </a:lnTo>
                <a:lnTo>
                  <a:pt x="213838" y="741621"/>
                </a:lnTo>
                <a:lnTo>
                  <a:pt x="163538" y="692360"/>
                </a:lnTo>
                <a:lnTo>
                  <a:pt x="117885" y="643481"/>
                </a:lnTo>
                <a:lnTo>
                  <a:pt x="78040" y="595078"/>
                </a:lnTo>
                <a:lnTo>
                  <a:pt x="45168" y="547246"/>
                </a:lnTo>
                <a:lnTo>
                  <a:pt x="20428" y="500080"/>
                </a:lnTo>
                <a:lnTo>
                  <a:pt x="4985" y="453675"/>
                </a:lnTo>
                <a:lnTo>
                  <a:pt x="0" y="408127"/>
                </a:lnTo>
                <a:lnTo>
                  <a:pt x="2478" y="387638"/>
                </a:lnTo>
                <a:lnTo>
                  <a:pt x="19409" y="343319"/>
                </a:lnTo>
                <a:lnTo>
                  <a:pt x="49645" y="295866"/>
                </a:lnTo>
                <a:lnTo>
                  <a:pt x="89991" y="246865"/>
                </a:lnTo>
                <a:lnTo>
                  <a:pt x="137253" y="197898"/>
                </a:lnTo>
                <a:lnTo>
                  <a:pt x="188240" y="150550"/>
                </a:lnTo>
                <a:lnTo>
                  <a:pt x="239756" y="106405"/>
                </a:lnTo>
                <a:lnTo>
                  <a:pt x="288610" y="67048"/>
                </a:lnTo>
                <a:lnTo>
                  <a:pt x="331606" y="34064"/>
                </a:lnTo>
                <a:lnTo>
                  <a:pt x="365553" y="9035"/>
                </a:lnTo>
                <a:lnTo>
                  <a:pt x="378134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6145072" y="3084240"/>
            <a:ext cx="88265" cy="80645"/>
          </a:xfrm>
          <a:custGeom>
            <a:avLst/>
            <a:gdLst/>
            <a:ahLst/>
            <a:cxnLst/>
            <a:rect l="l" t="t" r="r" b="b"/>
            <a:pathLst>
              <a:path w="88264" h="80644">
                <a:moveTo>
                  <a:pt x="0" y="7467"/>
                </a:moveTo>
                <a:lnTo>
                  <a:pt x="87904" y="0"/>
                </a:lnTo>
                <a:lnTo>
                  <a:pt x="51145" y="80192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5894832" y="3115056"/>
            <a:ext cx="408431" cy="557783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6062471" y="3349752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5943721" y="3124200"/>
            <a:ext cx="317500" cy="469900"/>
          </a:xfrm>
          <a:custGeom>
            <a:avLst/>
            <a:gdLst/>
            <a:ahLst/>
            <a:cxnLst/>
            <a:rect l="l" t="t" r="r" b="b"/>
            <a:pathLst>
              <a:path w="317500" h="469900">
                <a:moveTo>
                  <a:pt x="317388" y="469910"/>
                </a:moveTo>
                <a:lnTo>
                  <a:pt x="270985" y="456855"/>
                </a:lnTo>
                <a:lnTo>
                  <a:pt x="225472" y="443591"/>
                </a:lnTo>
                <a:lnTo>
                  <a:pt x="181737" y="429910"/>
                </a:lnTo>
                <a:lnTo>
                  <a:pt x="140669" y="415601"/>
                </a:lnTo>
                <a:lnTo>
                  <a:pt x="103155" y="400453"/>
                </a:lnTo>
                <a:lnTo>
                  <a:pt x="55494" y="375702"/>
                </a:lnTo>
                <a:lnTo>
                  <a:pt x="20827" y="347884"/>
                </a:lnTo>
                <a:lnTo>
                  <a:pt x="0" y="304799"/>
                </a:lnTo>
                <a:lnTo>
                  <a:pt x="1041" y="291985"/>
                </a:lnTo>
                <a:lnTo>
                  <a:pt x="25904" y="243020"/>
                </a:lnTo>
                <a:lnTo>
                  <a:pt x="56312" y="204418"/>
                </a:lnTo>
                <a:lnTo>
                  <a:pt x="93787" y="163670"/>
                </a:lnTo>
                <a:lnTo>
                  <a:pt x="134900" y="123024"/>
                </a:lnTo>
                <a:lnTo>
                  <a:pt x="176225" y="84729"/>
                </a:lnTo>
                <a:lnTo>
                  <a:pt x="214333" y="51031"/>
                </a:lnTo>
                <a:lnTo>
                  <a:pt x="245797" y="24179"/>
                </a:lnTo>
                <a:lnTo>
                  <a:pt x="273037" y="1651"/>
                </a:lnTo>
                <a:lnTo>
                  <a:pt x="275081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5804915" y="2052828"/>
            <a:ext cx="579107" cy="108508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6012179" y="2599944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5854689" y="2169962"/>
            <a:ext cx="381000" cy="890905"/>
          </a:xfrm>
          <a:custGeom>
            <a:avLst/>
            <a:gdLst/>
            <a:ahLst/>
            <a:cxnLst/>
            <a:rect l="l" t="t" r="r" b="b"/>
            <a:pathLst>
              <a:path w="381000" h="890905">
                <a:moveTo>
                  <a:pt x="380999" y="890747"/>
                </a:moveTo>
                <a:lnTo>
                  <a:pt x="323731" y="840911"/>
                </a:lnTo>
                <a:lnTo>
                  <a:pt x="267624" y="791171"/>
                </a:lnTo>
                <a:lnTo>
                  <a:pt x="213838" y="741623"/>
                </a:lnTo>
                <a:lnTo>
                  <a:pt x="163538" y="692362"/>
                </a:lnTo>
                <a:lnTo>
                  <a:pt x="117885" y="643482"/>
                </a:lnTo>
                <a:lnTo>
                  <a:pt x="78040" y="595078"/>
                </a:lnTo>
                <a:lnTo>
                  <a:pt x="45168" y="547246"/>
                </a:lnTo>
                <a:lnTo>
                  <a:pt x="20428" y="500080"/>
                </a:lnTo>
                <a:lnTo>
                  <a:pt x="4985" y="453675"/>
                </a:lnTo>
                <a:lnTo>
                  <a:pt x="0" y="408127"/>
                </a:lnTo>
                <a:lnTo>
                  <a:pt x="2478" y="387638"/>
                </a:lnTo>
                <a:lnTo>
                  <a:pt x="19409" y="343319"/>
                </a:lnTo>
                <a:lnTo>
                  <a:pt x="49645" y="295866"/>
                </a:lnTo>
                <a:lnTo>
                  <a:pt x="89991" y="246865"/>
                </a:lnTo>
                <a:lnTo>
                  <a:pt x="137253" y="197898"/>
                </a:lnTo>
                <a:lnTo>
                  <a:pt x="188240" y="150550"/>
                </a:lnTo>
                <a:lnTo>
                  <a:pt x="239756" y="106405"/>
                </a:lnTo>
                <a:lnTo>
                  <a:pt x="288610" y="67048"/>
                </a:lnTo>
                <a:lnTo>
                  <a:pt x="331606" y="34064"/>
                </a:lnTo>
                <a:lnTo>
                  <a:pt x="365553" y="9035"/>
                </a:lnTo>
                <a:lnTo>
                  <a:pt x="378134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6145072" y="2169840"/>
            <a:ext cx="88265" cy="80645"/>
          </a:xfrm>
          <a:custGeom>
            <a:avLst/>
            <a:gdLst/>
            <a:ahLst/>
            <a:cxnLst/>
            <a:rect l="l" t="t" r="r" b="b"/>
            <a:pathLst>
              <a:path w="88264" h="80644">
                <a:moveTo>
                  <a:pt x="0" y="7467"/>
                </a:moveTo>
                <a:lnTo>
                  <a:pt x="87904" y="0"/>
                </a:lnTo>
                <a:lnTo>
                  <a:pt x="51145" y="80192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5894832" y="2200656"/>
            <a:ext cx="408431" cy="557783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6062471" y="2435352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5943721" y="2209800"/>
            <a:ext cx="317500" cy="469900"/>
          </a:xfrm>
          <a:custGeom>
            <a:avLst/>
            <a:gdLst/>
            <a:ahLst/>
            <a:cxnLst/>
            <a:rect l="l" t="t" r="r" b="b"/>
            <a:pathLst>
              <a:path w="317500" h="469900">
                <a:moveTo>
                  <a:pt x="317388" y="469910"/>
                </a:moveTo>
                <a:lnTo>
                  <a:pt x="270985" y="456855"/>
                </a:lnTo>
                <a:lnTo>
                  <a:pt x="225472" y="443591"/>
                </a:lnTo>
                <a:lnTo>
                  <a:pt x="181737" y="429910"/>
                </a:lnTo>
                <a:lnTo>
                  <a:pt x="140669" y="415601"/>
                </a:lnTo>
                <a:lnTo>
                  <a:pt x="103155" y="400453"/>
                </a:lnTo>
                <a:lnTo>
                  <a:pt x="55494" y="375702"/>
                </a:lnTo>
                <a:lnTo>
                  <a:pt x="20827" y="347884"/>
                </a:lnTo>
                <a:lnTo>
                  <a:pt x="0" y="304799"/>
                </a:lnTo>
                <a:lnTo>
                  <a:pt x="1041" y="291985"/>
                </a:lnTo>
                <a:lnTo>
                  <a:pt x="25904" y="243020"/>
                </a:lnTo>
                <a:lnTo>
                  <a:pt x="56312" y="204418"/>
                </a:lnTo>
                <a:lnTo>
                  <a:pt x="93787" y="163670"/>
                </a:lnTo>
                <a:lnTo>
                  <a:pt x="134900" y="123024"/>
                </a:lnTo>
                <a:lnTo>
                  <a:pt x="176225" y="84729"/>
                </a:lnTo>
                <a:lnTo>
                  <a:pt x="214333" y="51031"/>
                </a:lnTo>
                <a:lnTo>
                  <a:pt x="245797" y="24179"/>
                </a:lnTo>
                <a:lnTo>
                  <a:pt x="273037" y="1651"/>
                </a:lnTo>
                <a:lnTo>
                  <a:pt x="275081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6632447" y="4338828"/>
            <a:ext cx="577595" cy="108508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6926580" y="4885944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6781800" y="4455950"/>
            <a:ext cx="381000" cy="890905"/>
          </a:xfrm>
          <a:custGeom>
            <a:avLst/>
            <a:gdLst/>
            <a:ahLst/>
            <a:cxnLst/>
            <a:rect l="l" t="t" r="r" b="b"/>
            <a:pathLst>
              <a:path w="381000" h="890904">
                <a:moveTo>
                  <a:pt x="0" y="890753"/>
                </a:moveTo>
                <a:lnTo>
                  <a:pt x="57268" y="840920"/>
                </a:lnTo>
                <a:lnTo>
                  <a:pt x="113375" y="791182"/>
                </a:lnTo>
                <a:lnTo>
                  <a:pt x="167161" y="741634"/>
                </a:lnTo>
                <a:lnTo>
                  <a:pt x="217461" y="692373"/>
                </a:lnTo>
                <a:lnTo>
                  <a:pt x="263114" y="643493"/>
                </a:lnTo>
                <a:lnTo>
                  <a:pt x="302959" y="595089"/>
                </a:lnTo>
                <a:lnTo>
                  <a:pt x="335831" y="547257"/>
                </a:lnTo>
                <a:lnTo>
                  <a:pt x="360571" y="500093"/>
                </a:lnTo>
                <a:lnTo>
                  <a:pt x="376014" y="453690"/>
                </a:lnTo>
                <a:lnTo>
                  <a:pt x="380999" y="408145"/>
                </a:lnTo>
                <a:lnTo>
                  <a:pt x="378521" y="387653"/>
                </a:lnTo>
                <a:lnTo>
                  <a:pt x="361590" y="343330"/>
                </a:lnTo>
                <a:lnTo>
                  <a:pt x="331354" y="295875"/>
                </a:lnTo>
                <a:lnTo>
                  <a:pt x="291008" y="246872"/>
                </a:lnTo>
                <a:lnTo>
                  <a:pt x="243746" y="197904"/>
                </a:lnTo>
                <a:lnTo>
                  <a:pt x="192759" y="150557"/>
                </a:lnTo>
                <a:lnTo>
                  <a:pt x="141242" y="106412"/>
                </a:lnTo>
                <a:lnTo>
                  <a:pt x="92389" y="67055"/>
                </a:lnTo>
                <a:lnTo>
                  <a:pt x="49393" y="34068"/>
                </a:lnTo>
                <a:lnTo>
                  <a:pt x="15446" y="9037"/>
                </a:lnTo>
                <a:lnTo>
                  <a:pt x="2865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6784512" y="4455843"/>
            <a:ext cx="88265" cy="80645"/>
          </a:xfrm>
          <a:custGeom>
            <a:avLst/>
            <a:gdLst/>
            <a:ahLst/>
            <a:cxnLst/>
            <a:rect l="l" t="t" r="r" b="b"/>
            <a:pathLst>
              <a:path w="88265" h="80645">
                <a:moveTo>
                  <a:pt x="36789" y="80186"/>
                </a:moveTo>
                <a:lnTo>
                  <a:pt x="0" y="0"/>
                </a:lnTo>
                <a:lnTo>
                  <a:pt x="87904" y="7452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6737604" y="4486655"/>
            <a:ext cx="409943" cy="557783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6900671" y="4721352"/>
            <a:ext cx="79248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6781800" y="4495800"/>
            <a:ext cx="317500" cy="469900"/>
          </a:xfrm>
          <a:custGeom>
            <a:avLst/>
            <a:gdLst/>
            <a:ahLst/>
            <a:cxnLst/>
            <a:rect l="l" t="t" r="r" b="b"/>
            <a:pathLst>
              <a:path w="317500" h="469900">
                <a:moveTo>
                  <a:pt x="0" y="469904"/>
                </a:moveTo>
                <a:lnTo>
                  <a:pt x="46395" y="456850"/>
                </a:lnTo>
                <a:lnTo>
                  <a:pt x="91904" y="443587"/>
                </a:lnTo>
                <a:lnTo>
                  <a:pt x="135637" y="429905"/>
                </a:lnTo>
                <a:lnTo>
                  <a:pt x="176705" y="415595"/>
                </a:lnTo>
                <a:lnTo>
                  <a:pt x="214221" y="400447"/>
                </a:lnTo>
                <a:lnTo>
                  <a:pt x="261886" y="375695"/>
                </a:lnTo>
                <a:lnTo>
                  <a:pt x="296558" y="347878"/>
                </a:lnTo>
                <a:lnTo>
                  <a:pt x="317388" y="304799"/>
                </a:lnTo>
                <a:lnTo>
                  <a:pt x="316347" y="291987"/>
                </a:lnTo>
                <a:lnTo>
                  <a:pt x="291483" y="243026"/>
                </a:lnTo>
                <a:lnTo>
                  <a:pt x="261075" y="204424"/>
                </a:lnTo>
                <a:lnTo>
                  <a:pt x="223601" y="163676"/>
                </a:lnTo>
                <a:lnTo>
                  <a:pt x="182487" y="123030"/>
                </a:lnTo>
                <a:lnTo>
                  <a:pt x="141162" y="84733"/>
                </a:lnTo>
                <a:lnTo>
                  <a:pt x="103054" y="51034"/>
                </a:lnTo>
                <a:lnTo>
                  <a:pt x="71590" y="24180"/>
                </a:lnTo>
                <a:lnTo>
                  <a:pt x="44350" y="1651"/>
                </a:lnTo>
                <a:lnTo>
                  <a:pt x="42306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6632447" y="3424428"/>
            <a:ext cx="577595" cy="108508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6926580" y="3971544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6781800" y="3541562"/>
            <a:ext cx="381000" cy="890905"/>
          </a:xfrm>
          <a:custGeom>
            <a:avLst/>
            <a:gdLst/>
            <a:ahLst/>
            <a:cxnLst/>
            <a:rect l="l" t="t" r="r" b="b"/>
            <a:pathLst>
              <a:path w="381000" h="890904">
                <a:moveTo>
                  <a:pt x="0" y="890741"/>
                </a:moveTo>
                <a:lnTo>
                  <a:pt x="57268" y="840907"/>
                </a:lnTo>
                <a:lnTo>
                  <a:pt x="113375" y="791169"/>
                </a:lnTo>
                <a:lnTo>
                  <a:pt x="167161" y="741622"/>
                </a:lnTo>
                <a:lnTo>
                  <a:pt x="217461" y="692361"/>
                </a:lnTo>
                <a:lnTo>
                  <a:pt x="263114" y="643481"/>
                </a:lnTo>
                <a:lnTo>
                  <a:pt x="302959" y="595077"/>
                </a:lnTo>
                <a:lnTo>
                  <a:pt x="335831" y="547245"/>
                </a:lnTo>
                <a:lnTo>
                  <a:pt x="360571" y="500080"/>
                </a:lnTo>
                <a:lnTo>
                  <a:pt x="376014" y="453678"/>
                </a:lnTo>
                <a:lnTo>
                  <a:pt x="380999" y="408133"/>
                </a:lnTo>
                <a:lnTo>
                  <a:pt x="378521" y="387641"/>
                </a:lnTo>
                <a:lnTo>
                  <a:pt x="361590" y="343318"/>
                </a:lnTo>
                <a:lnTo>
                  <a:pt x="331354" y="295863"/>
                </a:lnTo>
                <a:lnTo>
                  <a:pt x="291008" y="246860"/>
                </a:lnTo>
                <a:lnTo>
                  <a:pt x="243746" y="197892"/>
                </a:lnTo>
                <a:lnTo>
                  <a:pt x="192759" y="150545"/>
                </a:lnTo>
                <a:lnTo>
                  <a:pt x="141242" y="106402"/>
                </a:lnTo>
                <a:lnTo>
                  <a:pt x="92389" y="67046"/>
                </a:lnTo>
                <a:lnTo>
                  <a:pt x="49393" y="34063"/>
                </a:lnTo>
                <a:lnTo>
                  <a:pt x="15446" y="9035"/>
                </a:lnTo>
                <a:lnTo>
                  <a:pt x="2865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6784512" y="3541440"/>
            <a:ext cx="88265" cy="80645"/>
          </a:xfrm>
          <a:custGeom>
            <a:avLst/>
            <a:gdLst/>
            <a:ahLst/>
            <a:cxnLst/>
            <a:rect l="l" t="t" r="r" b="b"/>
            <a:pathLst>
              <a:path w="88265" h="80645">
                <a:moveTo>
                  <a:pt x="36789" y="80192"/>
                </a:moveTo>
                <a:lnTo>
                  <a:pt x="0" y="0"/>
                </a:lnTo>
                <a:lnTo>
                  <a:pt x="87904" y="7467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6737604" y="3572255"/>
            <a:ext cx="409943" cy="557783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6900671" y="3806952"/>
            <a:ext cx="79248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6781800" y="3581400"/>
            <a:ext cx="317500" cy="469900"/>
          </a:xfrm>
          <a:custGeom>
            <a:avLst/>
            <a:gdLst/>
            <a:ahLst/>
            <a:cxnLst/>
            <a:rect l="l" t="t" r="r" b="b"/>
            <a:pathLst>
              <a:path w="317500" h="469900">
                <a:moveTo>
                  <a:pt x="0" y="469904"/>
                </a:moveTo>
                <a:lnTo>
                  <a:pt x="46395" y="456850"/>
                </a:lnTo>
                <a:lnTo>
                  <a:pt x="91904" y="443587"/>
                </a:lnTo>
                <a:lnTo>
                  <a:pt x="135637" y="429905"/>
                </a:lnTo>
                <a:lnTo>
                  <a:pt x="176705" y="415595"/>
                </a:lnTo>
                <a:lnTo>
                  <a:pt x="214221" y="400447"/>
                </a:lnTo>
                <a:lnTo>
                  <a:pt x="261886" y="375695"/>
                </a:lnTo>
                <a:lnTo>
                  <a:pt x="296558" y="347878"/>
                </a:lnTo>
                <a:lnTo>
                  <a:pt x="317388" y="304799"/>
                </a:lnTo>
                <a:lnTo>
                  <a:pt x="316347" y="291985"/>
                </a:lnTo>
                <a:lnTo>
                  <a:pt x="291483" y="243020"/>
                </a:lnTo>
                <a:lnTo>
                  <a:pt x="261075" y="204418"/>
                </a:lnTo>
                <a:lnTo>
                  <a:pt x="223601" y="163670"/>
                </a:lnTo>
                <a:lnTo>
                  <a:pt x="182487" y="123024"/>
                </a:lnTo>
                <a:lnTo>
                  <a:pt x="141162" y="84729"/>
                </a:lnTo>
                <a:lnTo>
                  <a:pt x="103054" y="51031"/>
                </a:lnTo>
                <a:lnTo>
                  <a:pt x="71590" y="24179"/>
                </a:lnTo>
                <a:lnTo>
                  <a:pt x="44350" y="1651"/>
                </a:lnTo>
                <a:lnTo>
                  <a:pt x="42306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6632447" y="2510028"/>
            <a:ext cx="577595" cy="108508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6926580" y="3057144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6781800" y="2627162"/>
            <a:ext cx="381000" cy="890905"/>
          </a:xfrm>
          <a:custGeom>
            <a:avLst/>
            <a:gdLst/>
            <a:ahLst/>
            <a:cxnLst/>
            <a:rect l="l" t="t" r="r" b="b"/>
            <a:pathLst>
              <a:path w="381000" h="890904">
                <a:moveTo>
                  <a:pt x="0" y="890747"/>
                </a:moveTo>
                <a:lnTo>
                  <a:pt x="57268" y="840911"/>
                </a:lnTo>
                <a:lnTo>
                  <a:pt x="113375" y="791171"/>
                </a:lnTo>
                <a:lnTo>
                  <a:pt x="167161" y="741623"/>
                </a:lnTo>
                <a:lnTo>
                  <a:pt x="217461" y="692362"/>
                </a:lnTo>
                <a:lnTo>
                  <a:pt x="263114" y="643482"/>
                </a:lnTo>
                <a:lnTo>
                  <a:pt x="302959" y="595078"/>
                </a:lnTo>
                <a:lnTo>
                  <a:pt x="335831" y="547246"/>
                </a:lnTo>
                <a:lnTo>
                  <a:pt x="360571" y="500080"/>
                </a:lnTo>
                <a:lnTo>
                  <a:pt x="376014" y="453675"/>
                </a:lnTo>
                <a:lnTo>
                  <a:pt x="380999" y="408127"/>
                </a:lnTo>
                <a:lnTo>
                  <a:pt x="378521" y="387638"/>
                </a:lnTo>
                <a:lnTo>
                  <a:pt x="361590" y="343319"/>
                </a:lnTo>
                <a:lnTo>
                  <a:pt x="331354" y="295866"/>
                </a:lnTo>
                <a:lnTo>
                  <a:pt x="291008" y="246865"/>
                </a:lnTo>
                <a:lnTo>
                  <a:pt x="243746" y="197898"/>
                </a:lnTo>
                <a:lnTo>
                  <a:pt x="192759" y="150550"/>
                </a:lnTo>
                <a:lnTo>
                  <a:pt x="141242" y="106405"/>
                </a:lnTo>
                <a:lnTo>
                  <a:pt x="92389" y="67048"/>
                </a:lnTo>
                <a:lnTo>
                  <a:pt x="49393" y="34064"/>
                </a:lnTo>
                <a:lnTo>
                  <a:pt x="15446" y="9035"/>
                </a:lnTo>
                <a:lnTo>
                  <a:pt x="2865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6784512" y="2627040"/>
            <a:ext cx="88265" cy="80645"/>
          </a:xfrm>
          <a:custGeom>
            <a:avLst/>
            <a:gdLst/>
            <a:ahLst/>
            <a:cxnLst/>
            <a:rect l="l" t="t" r="r" b="b"/>
            <a:pathLst>
              <a:path w="88265" h="80644">
                <a:moveTo>
                  <a:pt x="36789" y="80192"/>
                </a:moveTo>
                <a:lnTo>
                  <a:pt x="0" y="0"/>
                </a:lnTo>
                <a:lnTo>
                  <a:pt x="87904" y="7467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6737604" y="2657856"/>
            <a:ext cx="409943" cy="557783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6900671" y="2892552"/>
            <a:ext cx="79248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6781800" y="2667000"/>
            <a:ext cx="317500" cy="469900"/>
          </a:xfrm>
          <a:custGeom>
            <a:avLst/>
            <a:gdLst/>
            <a:ahLst/>
            <a:cxnLst/>
            <a:rect l="l" t="t" r="r" b="b"/>
            <a:pathLst>
              <a:path w="317500" h="469900">
                <a:moveTo>
                  <a:pt x="0" y="469910"/>
                </a:moveTo>
                <a:lnTo>
                  <a:pt x="46395" y="456855"/>
                </a:lnTo>
                <a:lnTo>
                  <a:pt x="91904" y="443591"/>
                </a:lnTo>
                <a:lnTo>
                  <a:pt x="135637" y="429910"/>
                </a:lnTo>
                <a:lnTo>
                  <a:pt x="176705" y="415601"/>
                </a:lnTo>
                <a:lnTo>
                  <a:pt x="214221" y="400453"/>
                </a:lnTo>
                <a:lnTo>
                  <a:pt x="261886" y="375702"/>
                </a:lnTo>
                <a:lnTo>
                  <a:pt x="296558" y="347884"/>
                </a:lnTo>
                <a:lnTo>
                  <a:pt x="317388" y="304799"/>
                </a:lnTo>
                <a:lnTo>
                  <a:pt x="316347" y="291985"/>
                </a:lnTo>
                <a:lnTo>
                  <a:pt x="291483" y="243020"/>
                </a:lnTo>
                <a:lnTo>
                  <a:pt x="261075" y="204418"/>
                </a:lnTo>
                <a:lnTo>
                  <a:pt x="223601" y="163670"/>
                </a:lnTo>
                <a:lnTo>
                  <a:pt x="182487" y="123024"/>
                </a:lnTo>
                <a:lnTo>
                  <a:pt x="141162" y="84729"/>
                </a:lnTo>
                <a:lnTo>
                  <a:pt x="103054" y="51031"/>
                </a:lnTo>
                <a:lnTo>
                  <a:pt x="71590" y="24179"/>
                </a:lnTo>
                <a:lnTo>
                  <a:pt x="44350" y="1651"/>
                </a:lnTo>
                <a:lnTo>
                  <a:pt x="42306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 txBox="1"/>
          <p:nvPr/>
        </p:nvSpPr>
        <p:spPr>
          <a:xfrm>
            <a:off x="7162800" y="5638800"/>
            <a:ext cx="1911985" cy="462280"/>
          </a:xfrm>
          <a:prstGeom prst="rect">
            <a:avLst/>
          </a:prstGeom>
          <a:solidFill>
            <a:srgbClr val="CCFFCC"/>
          </a:solidFill>
          <a:ln w="9524">
            <a:solidFill>
              <a:srgbClr val="53548A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6360">
              <a:lnSpc>
                <a:spcPct val="100000"/>
              </a:lnSpc>
            </a:pP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un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t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e: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Θ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(n)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57593" rIns="0" bIns="0" rtlCol="0">
            <a:spAutoFit/>
          </a:bodyPr>
          <a:lstStyle/>
          <a:p>
            <a:pPr marL="2475230">
              <a:lnSpc>
                <a:spcPct val="100000"/>
              </a:lnSpc>
            </a:pPr>
            <a:r>
              <a:rPr sz="4400" spc="-5" dirty="0"/>
              <a:t>D</a:t>
            </a:r>
            <a:r>
              <a:rPr sz="4400" dirty="0"/>
              <a:t>P</a:t>
            </a:r>
            <a:r>
              <a:rPr sz="4400" spc="-25" dirty="0">
                <a:latin typeface="Times New Roman"/>
                <a:cs typeface="Times New Roman"/>
              </a:rPr>
              <a:t> </a:t>
            </a:r>
            <a:r>
              <a:rPr sz="4400" spc="-5" dirty="0"/>
              <a:t>Hall</a:t>
            </a:r>
            <a:r>
              <a:rPr sz="4400" dirty="0"/>
              <a:t>ma</a:t>
            </a:r>
            <a:r>
              <a:rPr sz="4400" spc="-5" dirty="0"/>
              <a:t>r</a:t>
            </a:r>
            <a:r>
              <a:rPr sz="4400" dirty="0"/>
              <a:t>k</a:t>
            </a:r>
            <a:r>
              <a:rPr sz="4400" spc="-20" dirty="0">
                <a:latin typeface="Times New Roman"/>
                <a:cs typeface="Times New Roman"/>
              </a:rPr>
              <a:t> </a:t>
            </a:r>
            <a:r>
              <a:rPr sz="4400" dirty="0"/>
              <a:t>#1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40" y="1394179"/>
            <a:ext cx="7969250" cy="46901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O</a:t>
            </a:r>
            <a:r>
              <a:rPr sz="3200" spc="5" dirty="0">
                <a:solidFill>
                  <a:srgbClr val="CC0066"/>
                </a:solidFill>
                <a:latin typeface="Times New Roman"/>
                <a:cs typeface="Times New Roman"/>
              </a:rPr>
              <a:t>p</a:t>
            </a:r>
            <a:r>
              <a:rPr sz="3200" spc="-5" dirty="0">
                <a:solidFill>
                  <a:srgbClr val="CC0066"/>
                </a:solidFill>
                <a:latin typeface="Times New Roman"/>
                <a:cs typeface="Times New Roman"/>
              </a:rPr>
              <a:t>ti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3200" spc="5" dirty="0">
                <a:solidFill>
                  <a:srgbClr val="CC0066"/>
                </a:solidFill>
                <a:latin typeface="Times New Roman"/>
                <a:cs typeface="Times New Roman"/>
              </a:rPr>
              <a:t>a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l</a:t>
            </a:r>
            <a:r>
              <a:rPr sz="3200" spc="-3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3200" spc="-10" dirty="0">
                <a:solidFill>
                  <a:srgbClr val="CC0066"/>
                </a:solidFill>
                <a:latin typeface="Times New Roman"/>
                <a:cs typeface="Times New Roman"/>
              </a:rPr>
              <a:t>S</a:t>
            </a:r>
            <a:r>
              <a:rPr sz="3200" spc="5" dirty="0">
                <a:solidFill>
                  <a:srgbClr val="CC0066"/>
                </a:solidFill>
                <a:latin typeface="Times New Roman"/>
                <a:cs typeface="Times New Roman"/>
              </a:rPr>
              <a:t>ub</a:t>
            </a:r>
            <a:r>
              <a:rPr sz="3200" spc="-5" dirty="0">
                <a:solidFill>
                  <a:srgbClr val="CC0066"/>
                </a:solidFill>
                <a:latin typeface="Times New Roman"/>
                <a:cs typeface="Times New Roman"/>
              </a:rPr>
              <a:t>st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r</a:t>
            </a:r>
            <a:r>
              <a:rPr sz="3200" spc="5" dirty="0">
                <a:solidFill>
                  <a:srgbClr val="CC0066"/>
                </a:solidFill>
                <a:latin typeface="Times New Roman"/>
                <a:cs typeface="Times New Roman"/>
              </a:rPr>
              <a:t>uc</a:t>
            </a:r>
            <a:r>
              <a:rPr sz="3200" spc="-5" dirty="0">
                <a:solidFill>
                  <a:srgbClr val="CC0066"/>
                </a:solidFill>
                <a:latin typeface="Times New Roman"/>
                <a:cs typeface="Times New Roman"/>
              </a:rPr>
              <a:t>t</a:t>
            </a:r>
            <a:r>
              <a:rPr sz="3200" spc="5" dirty="0">
                <a:solidFill>
                  <a:srgbClr val="CC0066"/>
                </a:solidFill>
                <a:latin typeface="Times New Roman"/>
                <a:cs typeface="Times New Roman"/>
              </a:rPr>
              <a:t>u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re</a:t>
            </a:r>
            <a:endParaRPr sz="32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765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p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ob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-3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exh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b</a:t>
            </a:r>
            <a:r>
              <a:rPr sz="3200" spc="-5" dirty="0">
                <a:latin typeface="Times New Roman"/>
                <a:cs typeface="Times New Roman"/>
              </a:rPr>
              <a:t>it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op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dirty="0">
                <a:latin typeface="Times New Roman"/>
                <a:cs typeface="Times New Roman"/>
              </a:rPr>
              <a:t>l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ub</a:t>
            </a:r>
            <a:r>
              <a:rPr sz="3200" spc="-5" dirty="0">
                <a:latin typeface="Times New Roman"/>
                <a:cs typeface="Times New Roman"/>
              </a:rPr>
              <a:t>st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uc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u</a:t>
            </a:r>
            <a:r>
              <a:rPr sz="3200" dirty="0">
                <a:latin typeface="Times New Roman"/>
                <a:cs typeface="Times New Roman"/>
              </a:rPr>
              <a:t>re</a:t>
            </a:r>
            <a:endParaRPr sz="3200">
              <a:latin typeface="Times New Roman"/>
              <a:cs typeface="Times New Roman"/>
            </a:endParaRPr>
          </a:p>
          <a:p>
            <a:pPr marL="756285" marR="5080" indent="-287020">
              <a:lnSpc>
                <a:spcPct val="100000"/>
              </a:lnSpc>
              <a:spcBef>
                <a:spcPts val="675"/>
              </a:spcBef>
            </a:pPr>
            <a:r>
              <a:rPr sz="2800" spc="-15" dirty="0">
                <a:latin typeface="Times New Roman"/>
                <a:cs typeface="Times New Roman"/>
              </a:rPr>
              <a:t>–</a:t>
            </a:r>
            <a:r>
              <a:rPr sz="2800" spc="15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if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olutio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to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 probl</a:t>
            </a:r>
            <a:r>
              <a:rPr sz="2800" spc="-25" dirty="0">
                <a:latin typeface="Times New Roman"/>
                <a:cs typeface="Times New Roman"/>
              </a:rPr>
              <a:t>em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ont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10" dirty="0">
                <a:latin typeface="Times New Roman"/>
                <a:cs typeface="Times New Roman"/>
              </a:rPr>
              <a:t>ith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spc="-10" dirty="0">
                <a:latin typeface="Times New Roman"/>
                <a:cs typeface="Times New Roman"/>
              </a:rPr>
              <a:t> it</a:t>
            </a:r>
            <a:r>
              <a:rPr sz="2800" spc="-3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solution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to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subp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0" dirty="0">
                <a:latin typeface="Times New Roman"/>
                <a:cs typeface="Times New Roman"/>
              </a:rPr>
              <a:t>obl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endParaRPr sz="28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760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xa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: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x</a:t>
            </a:r>
            <a:r>
              <a:rPr sz="3200" dirty="0">
                <a:latin typeface="Times New Roman"/>
                <a:cs typeface="Times New Roman"/>
              </a:rPr>
              <a:t>-</a:t>
            </a:r>
            <a:r>
              <a:rPr sz="3200" spc="5" dirty="0">
                <a:latin typeface="Times New Roman"/>
                <a:cs typeface="Times New Roman"/>
              </a:rPr>
              <a:t>cha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-10" dirty="0">
                <a:latin typeface="Times New Roman"/>
                <a:cs typeface="Times New Roman"/>
              </a:rPr>
              <a:t>n</a:t>
            </a:r>
            <a:r>
              <a:rPr sz="3200" dirty="0">
                <a:latin typeface="Times New Roman"/>
                <a:cs typeface="Times New Roman"/>
              </a:rPr>
              <a:t>-</a:t>
            </a:r>
            <a:r>
              <a:rPr sz="3200" spc="-10" dirty="0">
                <a:latin typeface="Times New Roman"/>
                <a:cs typeface="Times New Roman"/>
              </a:rPr>
              <a:t>mu</a:t>
            </a:r>
            <a:r>
              <a:rPr sz="3200" spc="-5" dirty="0">
                <a:latin typeface="Times New Roman"/>
                <a:cs typeface="Times New Roman"/>
              </a:rPr>
              <a:t>lti</a:t>
            </a:r>
            <a:r>
              <a:rPr sz="3200" spc="-10" dirty="0">
                <a:latin typeface="Times New Roman"/>
                <a:cs typeface="Times New Roman"/>
              </a:rPr>
              <a:t>p</a:t>
            </a:r>
            <a:r>
              <a:rPr sz="3200" spc="-5" dirty="0">
                <a:latin typeface="Times New Roman"/>
                <a:cs typeface="Times New Roman"/>
              </a:rPr>
              <a:t>li</a:t>
            </a:r>
            <a:r>
              <a:rPr sz="3200" spc="5" dirty="0">
                <a:latin typeface="Times New Roman"/>
                <a:cs typeface="Times New Roman"/>
              </a:rPr>
              <a:t>ca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spc="-10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n</a:t>
            </a:r>
            <a:endParaRPr sz="3200">
              <a:latin typeface="Times New Roman"/>
              <a:cs typeface="Times New Roman"/>
            </a:endParaRPr>
          </a:p>
          <a:p>
            <a:pPr marL="756285" marR="182880" indent="-287020">
              <a:lnSpc>
                <a:spcPts val="3829"/>
              </a:lnSpc>
              <a:spcBef>
                <a:spcPts val="915"/>
              </a:spcBef>
            </a:pPr>
            <a:r>
              <a:rPr sz="2800" spc="-30" dirty="0">
                <a:latin typeface="Times New Roman"/>
                <a:cs typeface="Times New Roman"/>
              </a:rPr>
              <a:t>O</a:t>
            </a:r>
            <a:r>
              <a:rPr sz="2800" spc="-10" dirty="0">
                <a:latin typeface="Times New Roman"/>
                <a:cs typeface="Times New Roman"/>
              </a:rPr>
              <a:t>pti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si</a:t>
            </a:r>
            <a:r>
              <a:rPr sz="2800" spc="-25" dirty="0">
                <a:latin typeface="Times New Roman"/>
                <a:cs typeface="Times New Roman"/>
              </a:rPr>
              <a:t>za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spc="15" baseline="-21164" dirty="0">
                <a:latin typeface="Times New Roman"/>
                <a:cs typeface="Times New Roman"/>
              </a:rPr>
              <a:t>1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spc="15" baseline="-21164" dirty="0">
                <a:latin typeface="Times New Roman"/>
                <a:cs typeface="Times New Roman"/>
              </a:rPr>
              <a:t>2</a:t>
            </a:r>
            <a:r>
              <a:rPr sz="3200" dirty="0">
                <a:latin typeface="Symbol"/>
                <a:cs typeface="Symbol"/>
              </a:rPr>
              <a:t>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i="1" spc="15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150" i="1" spc="254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splits 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produ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25" dirty="0">
                <a:latin typeface="Times New Roman"/>
                <a:cs typeface="Times New Roman"/>
              </a:rPr>
              <a:t>ee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i="1" spc="7" baseline="-21164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3150" i="1" spc="254" baseline="-21164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n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i="1" spc="7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3375" i="1" spc="-112" baseline="-19753" dirty="0">
                <a:solidFill>
                  <a:srgbClr val="006600"/>
                </a:solidFill>
                <a:latin typeface="Symbol"/>
                <a:cs typeface="Symbol"/>
              </a:rPr>
              <a:t></a:t>
            </a:r>
            <a:r>
              <a:rPr sz="3150" i="1" spc="15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800" spc="-10" dirty="0">
                <a:latin typeface="Times New Roman"/>
                <a:cs typeface="Times New Roman"/>
              </a:rPr>
              <a:t>,</a:t>
            </a:r>
            <a:endParaRPr sz="2800">
              <a:latin typeface="Times New Roman"/>
              <a:cs typeface="Times New Roman"/>
            </a:endParaRPr>
          </a:p>
          <a:p>
            <a:pPr marL="756285" marR="108585" indent="-287020">
              <a:lnSpc>
                <a:spcPts val="3729"/>
              </a:lnSpc>
              <a:spcBef>
                <a:spcPts val="400"/>
              </a:spcBef>
            </a:pP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ont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10" dirty="0">
                <a:latin typeface="Times New Roman"/>
                <a:cs typeface="Times New Roman"/>
              </a:rPr>
              <a:t>ith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it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oln</a:t>
            </a:r>
            <a:r>
              <a:rPr sz="2800" spc="-10" dirty="0">
                <a:latin typeface="MS PGothic"/>
                <a:cs typeface="MS PGothic"/>
              </a:rPr>
              <a:t>’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to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probl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si</a:t>
            </a:r>
            <a:r>
              <a:rPr sz="2800" spc="-25" dirty="0">
                <a:latin typeface="Times New Roman"/>
                <a:cs typeface="Times New Roman"/>
              </a:rPr>
              <a:t>z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15" dirty="0">
                <a:latin typeface="Times New Roman"/>
                <a:cs typeface="Times New Roman"/>
              </a:rPr>
              <a:t>g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spc="15" baseline="-21164" dirty="0">
                <a:latin typeface="Times New Roman"/>
                <a:cs typeface="Times New Roman"/>
              </a:rPr>
              <a:t>1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spc="15" baseline="-21164" dirty="0">
                <a:latin typeface="Times New Roman"/>
                <a:cs typeface="Times New Roman"/>
              </a:rPr>
              <a:t>2</a:t>
            </a:r>
            <a:r>
              <a:rPr sz="3200" dirty="0">
                <a:latin typeface="Symbol"/>
                <a:cs typeface="Symbol"/>
              </a:rPr>
              <a:t>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i="1" spc="7" baseline="-21164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3150" i="1" baseline="-21164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150" i="1" spc="-390" baseline="-21164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n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spc="9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i="1" spc="7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3150" spc="7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+1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i="1" spc="7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3150" spc="7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+</a:t>
            </a:r>
            <a:r>
              <a:rPr sz="3150" spc="15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3150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150" spc="-390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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i="1" spc="15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endParaRPr sz="3150" baseline="-21164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" y="12192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993" rIns="0" bIns="0" rtlCol="0">
            <a:spAutoFit/>
          </a:bodyPr>
          <a:lstStyle/>
          <a:p>
            <a:pPr marL="1905000">
              <a:lnSpc>
                <a:spcPct val="100000"/>
              </a:lnSpc>
            </a:pPr>
            <a:r>
              <a:rPr sz="4400" spc="-5" dirty="0"/>
              <a:t>O</a:t>
            </a:r>
            <a:r>
              <a:rPr sz="4400" dirty="0"/>
              <a:t>pti</a:t>
            </a:r>
            <a:r>
              <a:rPr sz="4400" spc="-5" dirty="0"/>
              <a:t>m</a:t>
            </a:r>
            <a:r>
              <a:rPr sz="4400" dirty="0"/>
              <a:t>al</a:t>
            </a:r>
            <a:r>
              <a:rPr sz="4400" spc="-25" dirty="0">
                <a:latin typeface="Times New Roman"/>
                <a:cs typeface="Times New Roman"/>
              </a:rPr>
              <a:t> </a:t>
            </a:r>
            <a:r>
              <a:rPr sz="4400" spc="-5" dirty="0"/>
              <a:t>S</a:t>
            </a:r>
            <a:r>
              <a:rPr sz="4400" dirty="0"/>
              <a:t>ubst</a:t>
            </a:r>
            <a:r>
              <a:rPr sz="4400" spc="-5" dirty="0"/>
              <a:t>r</a:t>
            </a:r>
            <a:r>
              <a:rPr sz="4400" dirty="0"/>
              <a:t>uctu</a:t>
            </a:r>
            <a:r>
              <a:rPr sz="4400" spc="-5" dirty="0"/>
              <a:t>r</a:t>
            </a:r>
            <a:r>
              <a:rPr sz="4400" dirty="0"/>
              <a:t>e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40" y="1233182"/>
            <a:ext cx="7390130" cy="45781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F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indin</a:t>
            </a: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g</a:t>
            </a:r>
            <a:r>
              <a:rPr sz="2800" spc="-3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a</a:t>
            </a:r>
            <a:r>
              <a:rPr sz="2800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suit</a:t>
            </a:r>
            <a:r>
              <a:rPr sz="2800" spc="-25" dirty="0">
                <a:solidFill>
                  <a:srgbClr val="CC0066"/>
                </a:solidFill>
                <a:latin typeface="Times New Roman"/>
                <a:cs typeface="Times New Roman"/>
              </a:rPr>
              <a:t>a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b</a:t>
            </a: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le</a:t>
            </a:r>
            <a:r>
              <a:rPr sz="2800" spc="-3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s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p</a:t>
            </a:r>
            <a:r>
              <a:rPr sz="2800" spc="-25" dirty="0">
                <a:solidFill>
                  <a:srgbClr val="CC0066"/>
                </a:solidFill>
                <a:latin typeface="Times New Roman"/>
                <a:cs typeface="Times New Roman"/>
              </a:rPr>
              <a:t>ac</a:t>
            </a: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 of</a:t>
            </a:r>
            <a:r>
              <a:rPr sz="2800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subprobl</a:t>
            </a:r>
            <a:r>
              <a:rPr sz="2800" spc="-25" dirty="0">
                <a:solidFill>
                  <a:srgbClr val="CC0066"/>
                </a:solidFill>
                <a:latin typeface="Times New Roman"/>
                <a:cs typeface="Times New Roman"/>
              </a:rPr>
              <a:t>e</a:t>
            </a:r>
            <a:r>
              <a:rPr sz="2800" spc="-45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s</a:t>
            </a:r>
            <a:endParaRPr sz="2800" dirty="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670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5" dirty="0">
                <a:latin typeface="Times New Roman"/>
                <a:cs typeface="Times New Roman"/>
              </a:rPr>
              <a:t>I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te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subprobl</a:t>
            </a:r>
            <a:r>
              <a:rPr sz="2800" spc="-25" dirty="0">
                <a:latin typeface="Times New Roman"/>
                <a:cs typeface="Times New Roman"/>
              </a:rPr>
              <a:t>em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inst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n</a:t>
            </a:r>
            <a:r>
              <a:rPr sz="2800" spc="-25" dirty="0">
                <a:latin typeface="Times New Roman"/>
                <a:cs typeface="Times New Roman"/>
              </a:rPr>
              <a:t>ce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endParaRPr sz="2800" dirty="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670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30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x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8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pl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: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0" dirty="0">
                <a:latin typeface="Times New Roman"/>
                <a:cs typeface="Times New Roman"/>
              </a:rPr>
              <a:t>ix</a:t>
            </a:r>
            <a:r>
              <a:rPr sz="2800" spc="-5" dirty="0">
                <a:latin typeface="Times New Roman"/>
                <a:cs typeface="Times New Roman"/>
              </a:rPr>
              <a:t>-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5" dirty="0">
                <a:latin typeface="Times New Roman"/>
                <a:cs typeface="Times New Roman"/>
              </a:rPr>
              <a:t>-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ultipli</a:t>
            </a:r>
            <a:r>
              <a:rPr sz="2800" spc="-25" dirty="0">
                <a:latin typeface="Times New Roman"/>
                <a:cs typeface="Times New Roman"/>
              </a:rPr>
              <a:t>ca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endParaRPr sz="2800" dirty="0">
              <a:latin typeface="Times New Roman"/>
              <a:cs typeface="Times New Roman"/>
            </a:endParaRPr>
          </a:p>
          <a:p>
            <a:pPr marL="756285" marR="328295" lvl="1" indent="-286385">
              <a:lnSpc>
                <a:spcPts val="2840"/>
              </a:lnSpc>
              <a:spcBef>
                <a:spcPts val="75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400" spc="-10" dirty="0">
                <a:latin typeface="Times New Roman"/>
                <a:cs typeface="Times New Roman"/>
              </a:rPr>
              <a:t>Itera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6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nd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ook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at </a:t>
            </a:r>
            <a:r>
              <a:rPr sz="2400" spc="-5" dirty="0">
                <a:latin typeface="Times New Roman"/>
                <a:cs typeface="Times New Roman"/>
              </a:rPr>
              <a:t>th</a:t>
            </a:r>
            <a:r>
              <a:rPr sz="2400" spc="-15" dirty="0">
                <a:latin typeface="Times New Roman"/>
                <a:cs typeface="Times New Roman"/>
              </a:rPr>
              <a:t>e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5" dirty="0">
                <a:latin typeface="Times New Roman"/>
                <a:cs typeface="Times New Roman"/>
              </a:rPr>
              <a:t>tru</a:t>
            </a:r>
            <a:r>
              <a:rPr sz="2400" spc="-20" dirty="0">
                <a:latin typeface="Times New Roman"/>
                <a:cs typeface="Times New Roman"/>
              </a:rPr>
              <a:t>c</a:t>
            </a:r>
            <a:r>
              <a:rPr sz="2400" spc="-5" dirty="0">
                <a:latin typeface="Times New Roman"/>
                <a:cs typeface="Times New Roman"/>
              </a:rPr>
              <a:t>tu</a:t>
            </a:r>
            <a:r>
              <a:rPr sz="2400" spc="-15" dirty="0">
                <a:latin typeface="Times New Roman"/>
                <a:cs typeface="Times New Roman"/>
              </a:rPr>
              <a:t>re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op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al </a:t>
            </a:r>
            <a:r>
              <a:rPr lang="en-US" sz="2400" dirty="0" smtClean="0">
                <a:latin typeface="Times New Roman"/>
                <a:cs typeface="Times New Roman"/>
              </a:rPr>
              <a:t>solutions</a:t>
            </a:r>
            <a:r>
              <a:rPr sz="2400" spc="-10" dirty="0" smtClean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 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s,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sub-subpr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s,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nd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so 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h</a:t>
            </a:r>
          </a:p>
          <a:p>
            <a:pPr marL="756285" lvl="1" indent="-286385">
              <a:lnSpc>
                <a:spcPts val="2880"/>
              </a:lnSpc>
              <a:spcBef>
                <a:spcPts val="484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400" spc="-10" dirty="0">
                <a:latin typeface="Times New Roman"/>
                <a:cs typeface="Times New Roman"/>
              </a:rPr>
              <a:t>D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scov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0" dirty="0">
                <a:latin typeface="Times New Roman"/>
                <a:cs typeface="Times New Roman"/>
              </a:rPr>
              <a:t>hat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0" dirty="0">
                <a:latin typeface="Times New Roman"/>
                <a:cs typeface="Times New Roman"/>
              </a:rPr>
              <a:t>l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subp</a:t>
            </a:r>
            <a:r>
              <a:rPr sz="2400" spc="-5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oble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10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on</a:t>
            </a:r>
            <a:r>
              <a:rPr sz="2400" spc="-5" dirty="0">
                <a:latin typeface="Times New Roman"/>
                <a:cs typeface="Times New Roman"/>
              </a:rPr>
              <a:t>si</a:t>
            </a:r>
            <a:r>
              <a:rPr sz="2400" spc="-10" dirty="0">
                <a:latin typeface="Times New Roman"/>
                <a:cs typeface="Times New Roman"/>
              </a:rPr>
              <a:t>s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s</a:t>
            </a:r>
            <a:r>
              <a:rPr sz="2400" spc="-15" dirty="0">
                <a:latin typeface="Times New Roman"/>
                <a:cs typeface="Times New Roman"/>
              </a:rPr>
              <a:t>ubcha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of</a:t>
            </a:r>
            <a:endParaRPr sz="2400" dirty="0">
              <a:latin typeface="Times New Roman"/>
              <a:cs typeface="Times New Roman"/>
            </a:endParaRPr>
          </a:p>
          <a:p>
            <a:pPr marL="756285">
              <a:lnSpc>
                <a:spcPts val="3360"/>
              </a:lnSpc>
            </a:pPr>
            <a:r>
              <a:rPr sz="2800" spc="-20" dirty="0">
                <a:latin typeface="Symbol"/>
                <a:cs typeface="Symbol"/>
              </a:rPr>
              <a:t></a:t>
            </a:r>
            <a:r>
              <a:rPr sz="2800" spc="-30" dirty="0"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800" spc="-10" dirty="0">
                <a:latin typeface="Times New Roman"/>
                <a:cs typeface="Times New Roman"/>
              </a:rPr>
              <a:t>,</a:t>
            </a:r>
            <a:r>
              <a:rPr sz="2800" spc="15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800" spc="-10" dirty="0">
                <a:latin typeface="Times New Roman"/>
                <a:cs typeface="Times New Roman"/>
              </a:rPr>
              <a:t>,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Symbol"/>
                <a:cs typeface="Symbol"/>
              </a:rPr>
              <a:t></a:t>
            </a:r>
            <a:r>
              <a:rPr sz="2800" spc="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,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A</a:t>
            </a:r>
            <a:r>
              <a:rPr sz="2775" i="1" spc="7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Symbol"/>
                <a:cs typeface="Symbol"/>
              </a:rPr>
              <a:t></a:t>
            </a:r>
            <a:endParaRPr sz="2800" dirty="0">
              <a:latin typeface="Symbol"/>
              <a:cs typeface="Symbol"/>
            </a:endParaRPr>
          </a:p>
          <a:p>
            <a:pPr marL="756285" lvl="1" indent="-286385">
              <a:lnSpc>
                <a:spcPct val="100000"/>
              </a:lnSpc>
              <a:spcBef>
                <a:spcPts val="580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hus,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et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c</a:t>
            </a:r>
            <a:r>
              <a:rPr sz="2400" spc="-15" dirty="0">
                <a:latin typeface="Times New Roman"/>
                <a:cs typeface="Times New Roman"/>
              </a:rPr>
              <a:t>ha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10" dirty="0">
                <a:latin typeface="Times New Roman"/>
                <a:cs typeface="Times New Roman"/>
              </a:rPr>
              <a:t> 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-20" dirty="0">
                <a:latin typeface="Times New Roman"/>
                <a:cs typeface="Times New Roman"/>
              </a:rPr>
              <a:t>m</a:t>
            </a:r>
            <a:endParaRPr sz="2400" dirty="0">
              <a:latin typeface="Times New Roman"/>
              <a:cs typeface="Times New Roman"/>
            </a:endParaRPr>
          </a:p>
          <a:p>
            <a:pPr marL="1840864">
              <a:lnSpc>
                <a:spcPct val="100000"/>
              </a:lnSpc>
              <a:spcBef>
                <a:spcPts val="665"/>
              </a:spcBef>
            </a:pPr>
            <a:r>
              <a:rPr sz="2800" spc="-20" dirty="0">
                <a:latin typeface="Symbol"/>
                <a:cs typeface="Symbol"/>
              </a:rPr>
              <a:t></a:t>
            </a:r>
            <a:r>
              <a:rPr sz="2800" spc="-30" dirty="0">
                <a:latin typeface="Times New Roman"/>
                <a:cs typeface="Times New Roman"/>
              </a:rPr>
              <a:t>A</a:t>
            </a:r>
            <a:r>
              <a:rPr sz="2775" i="1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800" spc="-20" dirty="0">
                <a:latin typeface="Times New Roman"/>
                <a:cs typeface="Times New Roman"/>
              </a:rPr>
              <a:t>,A</a:t>
            </a:r>
            <a:r>
              <a:rPr sz="2775" i="1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775" spc="15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+</a:t>
            </a:r>
            <a:r>
              <a:rPr sz="2775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800" spc="-10" dirty="0">
                <a:latin typeface="Times New Roman"/>
                <a:cs typeface="Times New Roman"/>
              </a:rPr>
              <a:t>,</a:t>
            </a:r>
            <a:r>
              <a:rPr sz="2800" spc="15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Symbol"/>
                <a:cs typeface="Symbol"/>
              </a:rPr>
              <a:t>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,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A</a:t>
            </a:r>
            <a:r>
              <a:rPr sz="2775" i="1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800" spc="-10" dirty="0">
                <a:latin typeface="Symbol"/>
                <a:cs typeface="Symbol"/>
              </a:rPr>
              <a:t></a:t>
            </a:r>
            <a:r>
              <a:rPr sz="2800" spc="-8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fo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800" spc="-20" dirty="0">
                <a:solidFill>
                  <a:srgbClr val="006600"/>
                </a:solidFill>
                <a:latin typeface="Symbol"/>
                <a:cs typeface="Symbol"/>
              </a:rPr>
              <a:t></a:t>
            </a:r>
            <a:r>
              <a:rPr sz="2800" spc="-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8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solidFill>
                  <a:srgbClr val="006600"/>
                </a:solidFill>
                <a:latin typeface="Symbol"/>
                <a:cs typeface="Symbol"/>
              </a:rPr>
              <a:t></a:t>
            </a:r>
            <a:r>
              <a:rPr sz="2800" spc="-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8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solidFill>
                  <a:srgbClr val="006600"/>
                </a:solidFill>
                <a:latin typeface="Symbol"/>
                <a:cs typeface="Symbol"/>
              </a:rPr>
              <a:t></a:t>
            </a:r>
            <a:r>
              <a:rPr sz="2800" spc="1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endParaRPr sz="2800" dirty="0">
              <a:latin typeface="Times New Roman"/>
              <a:cs typeface="Times New Roman"/>
            </a:endParaRPr>
          </a:p>
          <a:p>
            <a:pPr marL="756285" lvl="1" indent="-286385">
              <a:lnSpc>
                <a:spcPct val="100000"/>
              </a:lnSpc>
              <a:spcBef>
                <a:spcPts val="580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400" spc="-15" dirty="0">
                <a:latin typeface="Times New Roman"/>
                <a:cs typeface="Times New Roman"/>
              </a:rPr>
              <a:t>Makes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na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0" dirty="0">
                <a:latin typeface="Times New Roman"/>
                <a:cs typeface="Times New Roman"/>
              </a:rPr>
              <a:t>ural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and</a:t>
            </a:r>
            <a:r>
              <a:rPr sz="2400" dirty="0">
                <a:latin typeface="Times New Roman"/>
                <a:cs typeface="Times New Roman"/>
              </a:rPr>
              <a:t> r</a:t>
            </a:r>
            <a:r>
              <a:rPr sz="2400" spc="-15" dirty="0">
                <a:latin typeface="Times New Roman"/>
                <a:cs typeface="Times New Roman"/>
              </a:rPr>
              <a:t>eason</a:t>
            </a:r>
            <a:r>
              <a:rPr sz="2400" spc="-20" dirty="0">
                <a:latin typeface="Times New Roman"/>
                <a:cs typeface="Times New Roman"/>
              </a:rPr>
              <a:t>a</a:t>
            </a:r>
            <a:r>
              <a:rPr sz="2400" spc="-10" dirty="0">
                <a:latin typeface="Times New Roman"/>
                <a:cs typeface="Times New Roman"/>
              </a:rPr>
              <a:t>ble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spa</a:t>
            </a:r>
            <a:r>
              <a:rPr sz="2400" spc="-15" dirty="0">
                <a:latin typeface="Times New Roman"/>
                <a:cs typeface="Times New Roman"/>
              </a:rPr>
              <a:t>ce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subp</a:t>
            </a:r>
            <a:r>
              <a:rPr sz="2400" spc="-5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oble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</a:p>
        </p:txBody>
      </p:sp>
      <p:sp>
        <p:nvSpPr>
          <p:cNvPr id="4" name="object 4"/>
          <p:cNvSpPr/>
          <p:nvPr/>
        </p:nvSpPr>
        <p:spPr>
          <a:xfrm>
            <a:off x="533400" y="9906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57593" rIns="0" bIns="0" rtlCol="0">
            <a:spAutoFit/>
          </a:bodyPr>
          <a:lstStyle/>
          <a:p>
            <a:pPr marL="2475230">
              <a:lnSpc>
                <a:spcPct val="100000"/>
              </a:lnSpc>
            </a:pPr>
            <a:r>
              <a:rPr sz="4400" spc="-5" dirty="0"/>
              <a:t>D</a:t>
            </a:r>
            <a:r>
              <a:rPr sz="4400" dirty="0"/>
              <a:t>P</a:t>
            </a:r>
            <a:r>
              <a:rPr sz="4400" spc="-25" dirty="0">
                <a:latin typeface="Times New Roman"/>
                <a:cs typeface="Times New Roman"/>
              </a:rPr>
              <a:t> </a:t>
            </a:r>
            <a:r>
              <a:rPr sz="4400" spc="-5" dirty="0"/>
              <a:t>Hall</a:t>
            </a:r>
            <a:r>
              <a:rPr sz="4400" dirty="0"/>
              <a:t>ma</a:t>
            </a:r>
            <a:r>
              <a:rPr sz="4400" spc="-5" dirty="0"/>
              <a:t>r</a:t>
            </a:r>
            <a:r>
              <a:rPr sz="4400" dirty="0"/>
              <a:t>k</a:t>
            </a:r>
            <a:r>
              <a:rPr sz="4400" spc="-20" dirty="0">
                <a:latin typeface="Times New Roman"/>
                <a:cs typeface="Times New Roman"/>
              </a:rPr>
              <a:t> </a:t>
            </a:r>
            <a:r>
              <a:rPr sz="4400" dirty="0"/>
              <a:t>#2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40" y="1394179"/>
            <a:ext cx="7708900" cy="36506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O</a:t>
            </a:r>
            <a:r>
              <a:rPr sz="3200" spc="5" dirty="0">
                <a:solidFill>
                  <a:srgbClr val="CC0066"/>
                </a:solidFill>
                <a:latin typeface="Times New Roman"/>
                <a:cs typeface="Times New Roman"/>
              </a:rPr>
              <a:t>ve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r</a:t>
            </a:r>
            <a:r>
              <a:rPr sz="3200" spc="-5" dirty="0">
                <a:solidFill>
                  <a:srgbClr val="CC0066"/>
                </a:solidFill>
                <a:latin typeface="Times New Roman"/>
                <a:cs typeface="Times New Roman"/>
              </a:rPr>
              <a:t>l</a:t>
            </a:r>
            <a:r>
              <a:rPr sz="3200" spc="5" dirty="0">
                <a:solidFill>
                  <a:srgbClr val="CC0066"/>
                </a:solidFill>
                <a:latin typeface="Times New Roman"/>
                <a:cs typeface="Times New Roman"/>
              </a:rPr>
              <a:t>app</a:t>
            </a:r>
            <a:r>
              <a:rPr sz="3200" spc="-5" dirty="0">
                <a:solidFill>
                  <a:srgbClr val="CC0066"/>
                </a:solidFill>
                <a:latin typeface="Times New Roman"/>
                <a:cs typeface="Times New Roman"/>
              </a:rPr>
              <a:t>i</a:t>
            </a:r>
            <a:r>
              <a:rPr sz="3200" spc="-10" dirty="0">
                <a:solidFill>
                  <a:srgbClr val="CC0066"/>
                </a:solidFill>
                <a:latin typeface="Times New Roman"/>
                <a:cs typeface="Times New Roman"/>
              </a:rPr>
              <a:t>n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g</a:t>
            </a:r>
            <a:r>
              <a:rPr sz="3200" spc="-5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3200" spc="-10" dirty="0">
                <a:solidFill>
                  <a:srgbClr val="CC0066"/>
                </a:solidFill>
                <a:latin typeface="Times New Roman"/>
                <a:cs typeface="Times New Roman"/>
              </a:rPr>
              <a:t>S</a:t>
            </a:r>
            <a:r>
              <a:rPr sz="3200" spc="5" dirty="0">
                <a:solidFill>
                  <a:srgbClr val="CC0066"/>
                </a:solidFill>
                <a:latin typeface="Times New Roman"/>
                <a:cs typeface="Times New Roman"/>
              </a:rPr>
              <a:t>ubp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r</a:t>
            </a:r>
            <a:r>
              <a:rPr sz="3200" spc="5" dirty="0">
                <a:solidFill>
                  <a:srgbClr val="CC0066"/>
                </a:solidFill>
                <a:latin typeface="Times New Roman"/>
                <a:cs typeface="Times New Roman"/>
              </a:rPr>
              <a:t>ob</a:t>
            </a:r>
            <a:r>
              <a:rPr sz="3200" spc="-5" dirty="0">
                <a:solidFill>
                  <a:srgbClr val="CC0066"/>
                </a:solidFill>
                <a:latin typeface="Times New Roman"/>
                <a:cs typeface="Times New Roman"/>
              </a:rPr>
              <a:t>l</a:t>
            </a:r>
            <a:r>
              <a:rPr sz="3200" spc="5" dirty="0">
                <a:solidFill>
                  <a:srgbClr val="CC0066"/>
                </a:solidFill>
                <a:latin typeface="Times New Roman"/>
                <a:cs typeface="Times New Roman"/>
              </a:rPr>
              <a:t>e</a:t>
            </a:r>
            <a:r>
              <a:rPr sz="3200" spc="-10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s</a:t>
            </a:r>
            <a:endParaRPr sz="3200" dirty="0">
              <a:latin typeface="Times New Roman"/>
              <a:cs typeface="Times New Roman"/>
            </a:endParaRPr>
          </a:p>
          <a:p>
            <a:pPr marL="355600" marR="40005" indent="-342900">
              <a:lnSpc>
                <a:spcPct val="100000"/>
              </a:lnSpc>
              <a:spcBef>
                <a:spcPts val="765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dirty="0">
                <a:latin typeface="Times New Roman"/>
                <a:cs typeface="Times New Roman"/>
              </a:rPr>
              <a:t>l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nu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5" dirty="0">
                <a:latin typeface="Times New Roman"/>
                <a:cs typeface="Times New Roman"/>
              </a:rPr>
              <a:t>be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f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d</a:t>
            </a:r>
            <a:r>
              <a:rPr sz="3200" spc="-5" dirty="0">
                <a:latin typeface="Times New Roman"/>
                <a:cs typeface="Times New Roman"/>
              </a:rPr>
              <a:t>isti</a:t>
            </a:r>
            <a:r>
              <a:rPr sz="3200" spc="5" dirty="0">
                <a:latin typeface="Times New Roman"/>
                <a:cs typeface="Times New Roman"/>
              </a:rPr>
              <a:t>nc</a:t>
            </a:r>
            <a:r>
              <a:rPr sz="3200" dirty="0">
                <a:latin typeface="Times New Roman"/>
                <a:cs typeface="Times New Roman"/>
              </a:rPr>
              <a:t>t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ubp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ob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spc="-10" dirty="0">
                <a:latin typeface="Times New Roman"/>
                <a:cs typeface="Times New Roman"/>
              </a:rPr>
              <a:t>m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hou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dirty="0">
                <a:latin typeface="Times New Roman"/>
                <a:cs typeface="Times New Roman"/>
              </a:rPr>
              <a:t>d </a:t>
            </a:r>
            <a:r>
              <a:rPr sz="3200" spc="5" dirty="0">
                <a:latin typeface="Times New Roman"/>
                <a:cs typeface="Times New Roman"/>
              </a:rPr>
              <a:t>b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5" dirty="0">
                <a:solidFill>
                  <a:srgbClr val="006600"/>
                </a:solidFill>
                <a:latin typeface="Times New Roman"/>
                <a:cs typeface="Times New Roman"/>
              </a:rPr>
              <a:t>po</a:t>
            </a:r>
            <a:r>
              <a:rPr sz="3200" spc="-5" dirty="0">
                <a:solidFill>
                  <a:srgbClr val="006600"/>
                </a:solidFill>
                <a:latin typeface="Times New Roman"/>
                <a:cs typeface="Times New Roman"/>
              </a:rPr>
              <a:t>l</a:t>
            </a:r>
            <a:r>
              <a:rPr sz="3200" spc="5" dirty="0">
                <a:solidFill>
                  <a:srgbClr val="006600"/>
                </a:solidFill>
                <a:latin typeface="Times New Roman"/>
                <a:cs typeface="Times New Roman"/>
              </a:rPr>
              <a:t>yno</a:t>
            </a:r>
            <a:r>
              <a:rPr sz="320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3200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3200" spc="-10" dirty="0">
                <a:solidFill>
                  <a:srgbClr val="006600"/>
                </a:solidFill>
                <a:latin typeface="Times New Roman"/>
                <a:cs typeface="Times New Roman"/>
              </a:rPr>
              <a:t>a</a:t>
            </a:r>
            <a:r>
              <a:rPr sz="3200" dirty="0">
                <a:solidFill>
                  <a:srgbClr val="006600"/>
                </a:solidFill>
                <a:latin typeface="Times New Roman"/>
                <a:cs typeface="Times New Roman"/>
              </a:rPr>
              <a:t>l</a:t>
            </a:r>
            <a:r>
              <a:rPr sz="3200" spc="-5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dirty="0">
                <a:latin typeface="Times New Roman"/>
                <a:cs typeface="Times New Roman"/>
              </a:rPr>
              <a:t>n</a:t>
            </a:r>
            <a:r>
              <a:rPr sz="3200" spc="-5" dirty="0">
                <a:latin typeface="Times New Roman"/>
                <a:cs typeface="Times New Roman"/>
              </a:rPr>
              <a:t> 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5" dirty="0">
                <a:latin typeface="Times New Roman"/>
                <a:cs typeface="Times New Roman"/>
              </a:rPr>
              <a:t> i</a:t>
            </a:r>
            <a:r>
              <a:rPr sz="3200" spc="5" dirty="0">
                <a:latin typeface="Times New Roman"/>
                <a:cs typeface="Times New Roman"/>
              </a:rPr>
              <a:t>npu</a:t>
            </a:r>
            <a:r>
              <a:rPr sz="3200" dirty="0">
                <a:latin typeface="Times New Roman"/>
                <a:cs typeface="Times New Roman"/>
              </a:rPr>
              <a:t>t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si</a:t>
            </a:r>
            <a:r>
              <a:rPr sz="3200" spc="5" dirty="0">
                <a:latin typeface="Times New Roman"/>
                <a:cs typeface="Times New Roman"/>
              </a:rPr>
              <a:t>ze</a:t>
            </a:r>
            <a:endParaRPr sz="3200" dirty="0">
              <a:latin typeface="Times New Roman"/>
              <a:cs typeface="Times New Roman"/>
            </a:endParaRPr>
          </a:p>
          <a:p>
            <a:pPr marL="355600" marR="5080" indent="-342900">
              <a:lnSpc>
                <a:spcPct val="100000"/>
              </a:lnSpc>
              <a:spcBef>
                <a:spcPts val="765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3200" dirty="0">
                <a:latin typeface="Times New Roman"/>
                <a:cs typeface="Times New Roman"/>
              </a:rPr>
              <a:t>W</a:t>
            </a:r>
            <a:r>
              <a:rPr sz="3200" spc="5" dirty="0">
                <a:latin typeface="Times New Roman"/>
                <a:cs typeface="Times New Roman"/>
              </a:rPr>
              <a:t>he</a:t>
            </a:r>
            <a:r>
              <a:rPr sz="3200" dirty="0">
                <a:latin typeface="Times New Roman"/>
                <a:cs typeface="Times New Roman"/>
              </a:rPr>
              <a:t>n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200" spc="5" dirty="0"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ecu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rsi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v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spc="-4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go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5" dirty="0">
                <a:latin typeface="Times New Roman"/>
                <a:cs typeface="Times New Roman"/>
              </a:rPr>
              <a:t>it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-3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ev</a:t>
            </a:r>
            <a:r>
              <a:rPr sz="3200" spc="-5" dirty="0">
                <a:latin typeface="Times New Roman"/>
                <a:cs typeface="Times New Roman"/>
              </a:rPr>
              <a:t>isit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5" dirty="0">
                <a:latin typeface="Times New Roman"/>
                <a:cs typeface="Times New Roman"/>
              </a:rPr>
              <a:t> s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dirty="0">
                <a:latin typeface="Times New Roman"/>
                <a:cs typeface="Times New Roman"/>
              </a:rPr>
              <a:t>me </a:t>
            </a:r>
            <a:r>
              <a:rPr sz="3200" spc="5" dirty="0">
                <a:latin typeface="Times New Roman"/>
                <a:cs typeface="Times New Roman"/>
              </a:rPr>
              <a:t>p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ob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-55" dirty="0">
                <a:latin typeface="Times New Roman"/>
                <a:cs typeface="Times New Roman"/>
              </a:rPr>
              <a:t> 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ove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an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d</a:t>
            </a:r>
            <a:r>
              <a:rPr sz="3200" spc="-2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ove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5" dirty="0" smtClean="0">
                <a:solidFill>
                  <a:srgbClr val="3333CC"/>
                </a:solidFill>
                <a:latin typeface="Times New Roman"/>
                <a:cs typeface="Times New Roman"/>
              </a:rPr>
              <a:t>aga</a:t>
            </a:r>
            <a:r>
              <a:rPr sz="3200" spc="-5" dirty="0" smtClean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3200" dirty="0" smtClean="0">
                <a:solidFill>
                  <a:srgbClr val="3333CC"/>
                </a:solidFill>
                <a:latin typeface="Times New Roman"/>
                <a:cs typeface="Times New Roman"/>
              </a:rPr>
              <a:t>n</a:t>
            </a:r>
            <a:r>
              <a:rPr lang="en-US" sz="3200" dirty="0" smtClean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dirty="0" smtClean="0">
                <a:latin typeface="Times New Roman"/>
                <a:cs typeface="Times New Roman"/>
              </a:rPr>
              <a:t>we</a:t>
            </a:r>
            <a:r>
              <a:rPr sz="3200" spc="-15" dirty="0" smtClean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dirty="0">
                <a:latin typeface="Times New Roman"/>
                <a:cs typeface="Times New Roman"/>
              </a:rPr>
              <a:t>y</a:t>
            </a:r>
            <a:r>
              <a:rPr sz="3200" spc="-5" dirty="0">
                <a:latin typeface="Times New Roman"/>
                <a:cs typeface="Times New Roman"/>
              </a:rPr>
              <a:t> t</a:t>
            </a:r>
            <a:r>
              <a:rPr sz="3200" spc="5" dirty="0">
                <a:latin typeface="Times New Roman"/>
                <a:cs typeface="Times New Roman"/>
              </a:rPr>
              <a:t>ha</a:t>
            </a:r>
            <a:r>
              <a:rPr sz="3200" dirty="0">
                <a:latin typeface="Times New Roman"/>
                <a:cs typeface="Times New Roman"/>
              </a:rPr>
              <a:t>t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op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za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n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p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ob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has 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ove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ap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n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g</a:t>
            </a:r>
            <a:r>
              <a:rPr sz="3200" spc="-5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ubp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ob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endParaRPr sz="32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" y="12192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57593" rIns="0" bIns="0" rtlCol="0">
            <a:spAutoFit/>
          </a:bodyPr>
          <a:lstStyle/>
          <a:p>
            <a:pPr marL="1362710">
              <a:lnSpc>
                <a:spcPct val="100000"/>
              </a:lnSpc>
            </a:pPr>
            <a:r>
              <a:rPr sz="4400" spc="-5" dirty="0"/>
              <a:t>O</a:t>
            </a:r>
            <a:r>
              <a:rPr sz="4400" dirty="0"/>
              <a:t>ve</a:t>
            </a:r>
            <a:r>
              <a:rPr sz="4400" spc="-5" dirty="0"/>
              <a:t>r</a:t>
            </a:r>
            <a:r>
              <a:rPr sz="4400" dirty="0"/>
              <a:t>lappi</a:t>
            </a:r>
            <a:r>
              <a:rPr sz="4400" spc="-5" dirty="0"/>
              <a:t>n</a:t>
            </a:r>
            <a:r>
              <a:rPr sz="4400" dirty="0"/>
              <a:t>g</a:t>
            </a:r>
            <a:r>
              <a:rPr sz="4400" spc="-50" dirty="0">
                <a:latin typeface="Times New Roman"/>
                <a:cs typeface="Times New Roman"/>
              </a:rPr>
              <a:t> </a:t>
            </a:r>
            <a:r>
              <a:rPr sz="4400" spc="-5" dirty="0"/>
              <a:t>S</a:t>
            </a:r>
            <a:r>
              <a:rPr sz="4400" dirty="0"/>
              <a:t>ubp</a:t>
            </a:r>
            <a:r>
              <a:rPr sz="4400" spc="-5" dirty="0"/>
              <a:t>r</a:t>
            </a:r>
            <a:r>
              <a:rPr sz="4400" dirty="0"/>
              <a:t>oble</a:t>
            </a:r>
            <a:r>
              <a:rPr sz="4400" spc="-5" dirty="0"/>
              <a:t>m</a:t>
            </a:r>
            <a:r>
              <a:rPr sz="4400" dirty="0"/>
              <a:t>s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40" y="1698979"/>
            <a:ext cx="7223759" cy="29692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marR="5080" indent="-342900">
              <a:lnSpc>
                <a:spcPct val="100000"/>
              </a:lnSpc>
              <a:buFont typeface="Times New Roman"/>
              <a:buChar char="•"/>
              <a:tabLst>
                <a:tab pos="356235" algn="l"/>
              </a:tabLst>
            </a:pP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DP</a:t>
            </a:r>
            <a:r>
              <a:rPr sz="3200" spc="-30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go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5" dirty="0">
                <a:latin typeface="Times New Roman"/>
                <a:cs typeface="Times New Roman"/>
              </a:rPr>
              <a:t>it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ms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yp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ca</a:t>
            </a:r>
            <a:r>
              <a:rPr sz="3200" spc="-5" dirty="0">
                <a:latin typeface="Times New Roman"/>
                <a:cs typeface="Times New Roman"/>
              </a:rPr>
              <a:t>ll</a:t>
            </a:r>
            <a:r>
              <a:rPr sz="3200" dirty="0">
                <a:latin typeface="Times New Roman"/>
                <a:cs typeface="Times New Roman"/>
              </a:rPr>
              <a:t>y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ak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advan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ag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of ove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ap</a:t>
            </a:r>
            <a:r>
              <a:rPr sz="3200" spc="-10" dirty="0">
                <a:latin typeface="Times New Roman"/>
                <a:cs typeface="Times New Roman"/>
              </a:rPr>
              <a:t>p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n</a:t>
            </a:r>
            <a:r>
              <a:rPr sz="3200" dirty="0">
                <a:latin typeface="Times New Roman"/>
                <a:cs typeface="Times New Roman"/>
              </a:rPr>
              <a:t>g</a:t>
            </a:r>
            <a:r>
              <a:rPr sz="3200" spc="-5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ubp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ob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spc="-10" dirty="0">
                <a:latin typeface="Times New Roman"/>
                <a:cs typeface="Times New Roman"/>
              </a:rPr>
              <a:t>m</a:t>
            </a:r>
            <a:r>
              <a:rPr sz="3200" dirty="0">
                <a:latin typeface="Times New Roman"/>
                <a:cs typeface="Times New Roman"/>
              </a:rPr>
              <a:t>s</a:t>
            </a:r>
            <a:endParaRPr sz="3200">
              <a:latin typeface="Times New Roman"/>
              <a:cs typeface="Times New Roman"/>
            </a:endParaRPr>
          </a:p>
          <a:p>
            <a:pPr marL="756285" lvl="1" indent="-286385">
              <a:lnSpc>
                <a:spcPct val="100000"/>
              </a:lnSpc>
              <a:spcBef>
                <a:spcPts val="67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y</a:t>
            </a:r>
            <a:r>
              <a:rPr sz="2800" spc="-10" dirty="0">
                <a:latin typeface="Times New Roman"/>
                <a:cs typeface="Times New Roman"/>
              </a:rPr>
              <a:t> solvin</a:t>
            </a:r>
            <a:r>
              <a:rPr sz="2800" spc="-15" dirty="0">
                <a:latin typeface="Times New Roman"/>
                <a:cs typeface="Times New Roman"/>
              </a:rPr>
              <a:t>g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eac</a:t>
            </a:r>
            <a:r>
              <a:rPr sz="2800" spc="-15" dirty="0">
                <a:latin typeface="Times New Roman"/>
                <a:cs typeface="Times New Roman"/>
              </a:rPr>
              <a:t>h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probl</a:t>
            </a:r>
            <a:r>
              <a:rPr sz="2800" spc="-25" dirty="0">
                <a:latin typeface="Times New Roman"/>
                <a:cs typeface="Times New Roman"/>
              </a:rPr>
              <a:t>em </a:t>
            </a:r>
            <a:r>
              <a:rPr sz="2800" spc="-10" dirty="0">
                <a:latin typeface="Times New Roman"/>
                <a:cs typeface="Times New Roman"/>
              </a:rPr>
              <a:t>on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endParaRPr sz="2800">
              <a:latin typeface="Times New Roman"/>
              <a:cs typeface="Times New Roman"/>
            </a:endParaRPr>
          </a:p>
          <a:p>
            <a:pPr marL="756285" marR="848994" lvl="1" indent="-286385">
              <a:lnSpc>
                <a:spcPct val="120000"/>
              </a:lnSpc>
              <a:buFont typeface="Times New Roman"/>
              <a:buChar char="–"/>
              <a:tabLst>
                <a:tab pos="756920" algn="l"/>
              </a:tabLst>
            </a:pP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sto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15" dirty="0">
                <a:latin typeface="Times New Roman"/>
                <a:cs typeface="Times New Roman"/>
              </a:rPr>
              <a:t>g</a:t>
            </a:r>
            <a:r>
              <a:rPr sz="2800" spc="-10" dirty="0">
                <a:latin typeface="Times New Roman"/>
                <a:cs typeface="Times New Roman"/>
              </a:rPr>
              <a:t> 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olution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4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 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le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it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ca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look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spc="-10" dirty="0">
                <a:latin typeface="Times New Roman"/>
                <a:cs typeface="Times New Roman"/>
              </a:rPr>
              <a:t> u</a:t>
            </a:r>
            <a:r>
              <a:rPr sz="2800" spc="-15" dirty="0">
                <a:latin typeface="Times New Roman"/>
                <a:cs typeface="Times New Roman"/>
              </a:rPr>
              <a:t>p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n</a:t>
            </a:r>
            <a:r>
              <a:rPr sz="2800" spc="-25" dirty="0">
                <a:latin typeface="Times New Roman"/>
                <a:cs typeface="Times New Roman"/>
              </a:rPr>
              <a:t>ee</a:t>
            </a:r>
            <a:r>
              <a:rPr sz="2800" spc="-10" dirty="0">
                <a:latin typeface="Times New Roman"/>
                <a:cs typeface="Times New Roman"/>
              </a:rPr>
              <a:t>d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endParaRPr sz="2800">
              <a:latin typeface="Times New Roman"/>
              <a:cs typeface="Times New Roman"/>
            </a:endParaRPr>
          </a:p>
          <a:p>
            <a:pPr marL="756285" lvl="1" indent="-286385">
              <a:lnSpc>
                <a:spcPct val="100000"/>
              </a:lnSpc>
              <a:spcBef>
                <a:spcPts val="670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10" dirty="0">
                <a:latin typeface="Times New Roman"/>
                <a:cs typeface="Times New Roman"/>
              </a:rPr>
              <a:t>usin</a:t>
            </a:r>
            <a:r>
              <a:rPr sz="2800" spc="-15" dirty="0">
                <a:latin typeface="Times New Roman"/>
                <a:cs typeface="Times New Roman"/>
              </a:rPr>
              <a:t>g</a:t>
            </a:r>
            <a:r>
              <a:rPr sz="2800" spc="-25" dirty="0">
                <a:latin typeface="Times New Roman"/>
                <a:cs typeface="Times New Roman"/>
              </a:rPr>
              <a:t> c</a:t>
            </a:r>
            <a:r>
              <a:rPr sz="2800" spc="-10" dirty="0">
                <a:latin typeface="Times New Roman"/>
                <a:cs typeface="Times New Roman"/>
              </a:rPr>
              <a:t>onst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nt</a:t>
            </a:r>
            <a:r>
              <a:rPr sz="2800" spc="-3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ti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r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lookup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" y="12192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993" rIns="0" bIns="0" rtlCol="0">
            <a:spAutoFit/>
          </a:bodyPr>
          <a:lstStyle/>
          <a:p>
            <a:pPr marL="1362710">
              <a:lnSpc>
                <a:spcPct val="100000"/>
              </a:lnSpc>
            </a:pPr>
            <a:r>
              <a:rPr sz="4400" spc="-5" dirty="0"/>
              <a:t>O</a:t>
            </a:r>
            <a:r>
              <a:rPr sz="4400" dirty="0"/>
              <a:t>ve</a:t>
            </a:r>
            <a:r>
              <a:rPr sz="4400" spc="-5" dirty="0"/>
              <a:t>r</a:t>
            </a:r>
            <a:r>
              <a:rPr sz="4400" dirty="0"/>
              <a:t>lappi</a:t>
            </a:r>
            <a:r>
              <a:rPr sz="4400" spc="-5" dirty="0"/>
              <a:t>n</a:t>
            </a:r>
            <a:r>
              <a:rPr sz="4400" dirty="0"/>
              <a:t>g</a:t>
            </a:r>
            <a:r>
              <a:rPr sz="4400" spc="-50" dirty="0">
                <a:latin typeface="Times New Roman"/>
                <a:cs typeface="Times New Roman"/>
              </a:rPr>
              <a:t> </a:t>
            </a:r>
            <a:r>
              <a:rPr sz="4400" spc="-5" dirty="0"/>
              <a:t>S</a:t>
            </a:r>
            <a:r>
              <a:rPr sz="4400" dirty="0"/>
              <a:t>ubp</a:t>
            </a:r>
            <a:r>
              <a:rPr sz="4400" spc="-5" dirty="0"/>
              <a:t>r</a:t>
            </a:r>
            <a:r>
              <a:rPr sz="4400" dirty="0"/>
              <a:t>oble</a:t>
            </a:r>
            <a:r>
              <a:rPr sz="4400" spc="-5" dirty="0"/>
              <a:t>m</a:t>
            </a:r>
            <a:r>
              <a:rPr sz="4400" dirty="0"/>
              <a:t>s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251102" y="1165579"/>
            <a:ext cx="4793615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ecu</a:t>
            </a:r>
            <a:r>
              <a:rPr sz="3200" spc="-5" dirty="0">
                <a:latin typeface="Times New Roman"/>
                <a:cs typeface="Times New Roman"/>
              </a:rPr>
              <a:t>rsi</a:t>
            </a:r>
            <a:r>
              <a:rPr sz="3200" spc="5" dirty="0">
                <a:latin typeface="Times New Roman"/>
                <a:cs typeface="Times New Roman"/>
              </a:rPr>
              <a:t>v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x</a:t>
            </a:r>
            <a:r>
              <a:rPr sz="3200" dirty="0">
                <a:latin typeface="Times New Roman"/>
                <a:cs typeface="Times New Roman"/>
              </a:rPr>
              <a:t>-</a:t>
            </a:r>
            <a:r>
              <a:rPr sz="3200" spc="5" dirty="0">
                <a:latin typeface="Times New Roman"/>
                <a:cs typeface="Times New Roman"/>
              </a:rPr>
              <a:t>cha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dirty="0">
                <a:latin typeface="Times New Roman"/>
                <a:cs typeface="Times New Roman"/>
              </a:rPr>
              <a:t>n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der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" y="9906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143000" y="1676400"/>
            <a:ext cx="6858000" cy="4343400"/>
          </a:xfrm>
          <a:prstGeom prst="rect">
            <a:avLst/>
          </a:prstGeom>
          <a:ln w="9524">
            <a:solidFill>
              <a:srgbClr val="CC006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6360">
              <a:lnSpc>
                <a:spcPct val="100000"/>
              </a:lnSpc>
            </a:pPr>
            <a:r>
              <a:rPr sz="2400" b="1" spc="-1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400" b="1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b="1" spc="-10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,</a:t>
            </a:r>
            <a:r>
              <a:rPr sz="2400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  <a:p>
            <a:pPr marL="429259" marR="4929505" algn="r">
              <a:lnSpc>
                <a:spcPts val="2650"/>
              </a:lnSpc>
              <a:spcBef>
                <a:spcPts val="1720"/>
              </a:spcBef>
              <a:tabLst>
                <a:tab pos="765810" algn="l"/>
              </a:tabLst>
            </a:pPr>
            <a:r>
              <a:rPr sz="2400" b="1" spc="-5" dirty="0">
                <a:latin typeface="Times New Roman"/>
                <a:cs typeface="Times New Roman"/>
              </a:rPr>
              <a:t>i</a:t>
            </a:r>
            <a:r>
              <a:rPr sz="2400" b="1" spc="-10" dirty="0">
                <a:latin typeface="Times New Roman"/>
                <a:cs typeface="Times New Roman"/>
              </a:rPr>
              <a:t>f</a:t>
            </a:r>
            <a:r>
              <a:rPr sz="2400" b="1" dirty="0">
                <a:latin typeface="Times New Roman"/>
                <a:cs typeface="Times New Roman"/>
              </a:rPr>
              <a:t>	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spc="-15" dirty="0">
                <a:solidFill>
                  <a:srgbClr val="006600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 </a:t>
            </a:r>
            <a:r>
              <a:rPr sz="2400" b="1" dirty="0">
                <a:latin typeface="Times New Roman"/>
                <a:cs typeface="Times New Roman"/>
              </a:rPr>
              <a:t>t</a:t>
            </a:r>
            <a:r>
              <a:rPr sz="2400" b="1" spc="-5" dirty="0">
                <a:latin typeface="Times New Roman"/>
                <a:cs typeface="Times New Roman"/>
              </a:rPr>
              <a:t>h</a:t>
            </a:r>
            <a:r>
              <a:rPr sz="2400" b="1" dirty="0">
                <a:latin typeface="Times New Roman"/>
                <a:cs typeface="Times New Roman"/>
              </a:rPr>
              <a:t>en </a:t>
            </a:r>
            <a:r>
              <a:rPr sz="2400" b="1" spc="-65" dirty="0">
                <a:latin typeface="Times New Roman"/>
                <a:cs typeface="Times New Roman"/>
              </a:rPr>
              <a:t>r</a:t>
            </a:r>
            <a:r>
              <a:rPr sz="2400" b="1" spc="-15" dirty="0">
                <a:latin typeface="Times New Roman"/>
                <a:cs typeface="Times New Roman"/>
              </a:rPr>
              <a:t>e</a:t>
            </a:r>
            <a:r>
              <a:rPr sz="2400" b="1" dirty="0">
                <a:latin typeface="Times New Roman"/>
                <a:cs typeface="Times New Roman"/>
              </a:rPr>
              <a:t>t</a:t>
            </a:r>
            <a:r>
              <a:rPr sz="2400" b="1" spc="-5" dirty="0">
                <a:latin typeface="Times New Roman"/>
                <a:cs typeface="Times New Roman"/>
              </a:rPr>
              <a:t>u</a:t>
            </a:r>
            <a:r>
              <a:rPr sz="2400" b="1" dirty="0">
                <a:latin typeface="Times New Roman"/>
                <a:cs typeface="Times New Roman"/>
              </a:rPr>
              <a:t>rn</a:t>
            </a:r>
            <a:r>
              <a:rPr sz="2400" b="1" spc="-15" dirty="0">
                <a:latin typeface="Times New Roman"/>
                <a:cs typeface="Times New Roman"/>
              </a:rPr>
              <a:t> </a:t>
            </a:r>
            <a:r>
              <a:rPr sz="2400" b="1" dirty="0">
                <a:latin typeface="Times New Roman"/>
                <a:cs typeface="Times New Roman"/>
              </a:rPr>
              <a:t>0</a:t>
            </a:r>
            <a:endParaRPr sz="2400">
              <a:latin typeface="Times New Roman"/>
              <a:cs typeface="Times New Roman"/>
            </a:endParaRPr>
          </a:p>
          <a:p>
            <a:pPr marL="429259">
              <a:lnSpc>
                <a:spcPct val="100000"/>
              </a:lnSpc>
              <a:spcBef>
                <a:spcPts val="475"/>
              </a:spcBef>
            </a:pP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solidFill>
                  <a:srgbClr val="006600"/>
                </a:solidFill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,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]</a:t>
            </a:r>
            <a:r>
              <a:rPr sz="2400" spc="-1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Symbol"/>
                <a:cs typeface="Symbol"/>
              </a:rPr>
              <a:t></a:t>
            </a:r>
            <a:endParaRPr sz="2400">
              <a:latin typeface="Symbol"/>
              <a:cs typeface="Symbol"/>
            </a:endParaRPr>
          </a:p>
          <a:p>
            <a:pPr marL="429259">
              <a:lnSpc>
                <a:spcPct val="100000"/>
              </a:lnSpc>
              <a:spcBef>
                <a:spcPts val="865"/>
              </a:spcBef>
            </a:pPr>
            <a:r>
              <a:rPr sz="2400" b="1" dirty="0">
                <a:latin typeface="Times New Roman"/>
                <a:cs typeface="Times New Roman"/>
              </a:rPr>
              <a:t>f</a:t>
            </a:r>
            <a:r>
              <a:rPr sz="2400" b="1" spc="-65" dirty="0">
                <a:latin typeface="Times New Roman"/>
                <a:cs typeface="Times New Roman"/>
              </a:rPr>
              <a:t>o</a:t>
            </a:r>
            <a:r>
              <a:rPr sz="2400" b="1" spc="-15" dirty="0">
                <a:latin typeface="Times New Roman"/>
                <a:cs typeface="Times New Roman"/>
              </a:rPr>
              <a:t>r 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Symbol"/>
                <a:cs typeface="Symbol"/>
              </a:rPr>
              <a:t>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b="1" dirty="0">
                <a:latin typeface="Times New Roman"/>
                <a:cs typeface="Times New Roman"/>
              </a:rPr>
              <a:t>to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 </a:t>
            </a:r>
            <a:r>
              <a:rPr sz="2400" spc="-15" dirty="0">
                <a:solidFill>
                  <a:srgbClr val="006600"/>
                </a:solidFill>
                <a:latin typeface="Symbol"/>
                <a:cs typeface="Symbol"/>
              </a:rPr>
              <a:t>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b="1" spc="-5" dirty="0"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  <a:p>
            <a:pPr marL="772160">
              <a:lnSpc>
                <a:spcPct val="100000"/>
              </a:lnSpc>
              <a:spcBef>
                <a:spcPts val="865"/>
              </a:spcBef>
            </a:pP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q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5" dirty="0">
                <a:latin typeface="Times New Roman"/>
                <a:cs typeface="Times New Roman"/>
              </a:rPr>
              <a:t> R</a:t>
            </a:r>
            <a:r>
              <a:rPr sz="2400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R</a:t>
            </a:r>
            <a:r>
              <a:rPr sz="2400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i="1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spc="-22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-</a:t>
            </a:r>
            <a:r>
              <a:rPr sz="2400" spc="-15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spc="15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i="1" spc="-15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i="1" spc="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i="1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endParaRPr sz="2400" baseline="-20833">
              <a:latin typeface="Times New Roman"/>
              <a:cs typeface="Times New Roman"/>
            </a:endParaRPr>
          </a:p>
          <a:p>
            <a:pPr marL="772160">
              <a:lnSpc>
                <a:spcPct val="100000"/>
              </a:lnSpc>
              <a:spcBef>
                <a:spcPts val="850"/>
              </a:spcBef>
            </a:pPr>
            <a:r>
              <a:rPr sz="2400" b="1" spc="-5" dirty="0">
                <a:latin typeface="Times New Roman"/>
                <a:cs typeface="Times New Roman"/>
              </a:rPr>
              <a:t>i</a:t>
            </a:r>
            <a:r>
              <a:rPr sz="2400" b="1" spc="-10" dirty="0">
                <a:latin typeface="Times New Roman"/>
                <a:cs typeface="Times New Roman"/>
              </a:rPr>
              <a:t>f</a:t>
            </a:r>
            <a:r>
              <a:rPr sz="2400" b="1" spc="-20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q </a:t>
            </a:r>
            <a:r>
              <a:rPr sz="2400" spc="-15" dirty="0">
                <a:latin typeface="Times New Roman"/>
                <a:cs typeface="Times New Roman"/>
              </a:rPr>
              <a:t>&lt;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b="1" dirty="0">
                <a:latin typeface="Times New Roman"/>
                <a:cs typeface="Times New Roman"/>
              </a:rPr>
              <a:t>t</a:t>
            </a:r>
            <a:r>
              <a:rPr sz="2400" b="1" spc="-5" dirty="0">
                <a:latin typeface="Times New Roman"/>
                <a:cs typeface="Times New Roman"/>
              </a:rPr>
              <a:t>h</a:t>
            </a:r>
            <a:r>
              <a:rPr sz="2400" b="1" dirty="0">
                <a:latin typeface="Times New Roman"/>
                <a:cs typeface="Times New Roman"/>
              </a:rPr>
              <a:t>en</a:t>
            </a:r>
            <a:endParaRPr sz="2400">
              <a:latin typeface="Times New Roman"/>
              <a:cs typeface="Times New Roman"/>
            </a:endParaRPr>
          </a:p>
          <a:p>
            <a:pPr marL="1304290">
              <a:lnSpc>
                <a:spcPct val="100000"/>
              </a:lnSpc>
              <a:spcBef>
                <a:spcPts val="875"/>
              </a:spcBef>
            </a:pP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q</a:t>
            </a:r>
            <a:endParaRPr sz="2400">
              <a:latin typeface="Times New Roman"/>
              <a:cs typeface="Times New Roman"/>
            </a:endParaRPr>
          </a:p>
          <a:p>
            <a:pPr marL="429259">
              <a:lnSpc>
                <a:spcPct val="100000"/>
              </a:lnSpc>
              <a:spcBef>
                <a:spcPts val="850"/>
              </a:spcBef>
            </a:pPr>
            <a:r>
              <a:rPr sz="2400" b="1" spc="-65" dirty="0">
                <a:latin typeface="Times New Roman"/>
                <a:cs typeface="Times New Roman"/>
              </a:rPr>
              <a:t>r</a:t>
            </a:r>
            <a:r>
              <a:rPr sz="2400" b="1" spc="-15" dirty="0">
                <a:latin typeface="Times New Roman"/>
                <a:cs typeface="Times New Roman"/>
              </a:rPr>
              <a:t>e</a:t>
            </a:r>
            <a:r>
              <a:rPr sz="2400" b="1" dirty="0">
                <a:latin typeface="Times New Roman"/>
                <a:cs typeface="Times New Roman"/>
              </a:rPr>
              <a:t>t</a:t>
            </a:r>
            <a:r>
              <a:rPr sz="2400" b="1" spc="-5" dirty="0">
                <a:latin typeface="Times New Roman"/>
                <a:cs typeface="Times New Roman"/>
              </a:rPr>
              <a:t>u</a:t>
            </a:r>
            <a:r>
              <a:rPr sz="2400" b="1" dirty="0">
                <a:latin typeface="Times New Roman"/>
                <a:cs typeface="Times New Roman"/>
              </a:rPr>
              <a:t>rn</a:t>
            </a:r>
            <a:r>
              <a:rPr sz="2400" b="1" spc="-15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]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9" name="Resim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895825" y="4361986"/>
            <a:ext cx="970915" cy="1717675"/>
          </a:xfrm>
          <a:custGeom>
            <a:avLst/>
            <a:gdLst/>
            <a:ahLst/>
            <a:cxnLst/>
            <a:rect l="l" t="t" r="r" b="b"/>
            <a:pathLst>
              <a:path w="970915" h="1717675">
                <a:moveTo>
                  <a:pt x="437662" y="0"/>
                </a:moveTo>
                <a:lnTo>
                  <a:pt x="0" y="0"/>
                </a:lnTo>
                <a:lnTo>
                  <a:pt x="0" y="1717261"/>
                </a:lnTo>
                <a:lnTo>
                  <a:pt x="970787" y="1717261"/>
                </a:lnTo>
                <a:lnTo>
                  <a:pt x="970787" y="1343594"/>
                </a:lnTo>
                <a:lnTo>
                  <a:pt x="437662" y="0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895841" y="4361985"/>
            <a:ext cx="970915" cy="1717675"/>
          </a:xfrm>
          <a:custGeom>
            <a:avLst/>
            <a:gdLst/>
            <a:ahLst/>
            <a:cxnLst/>
            <a:rect l="l" t="t" r="r" b="b"/>
            <a:pathLst>
              <a:path w="970915" h="1717675">
                <a:moveTo>
                  <a:pt x="437671" y="0"/>
                </a:moveTo>
                <a:lnTo>
                  <a:pt x="970788" y="1343596"/>
                </a:lnTo>
                <a:lnTo>
                  <a:pt x="970788" y="1717263"/>
                </a:lnTo>
                <a:lnTo>
                  <a:pt x="0" y="1717263"/>
                </a:lnTo>
                <a:lnTo>
                  <a:pt x="0" y="0"/>
                </a:lnTo>
                <a:lnTo>
                  <a:pt x="437671" y="0"/>
                </a:lnTo>
                <a:close/>
              </a:path>
            </a:pathLst>
          </a:custGeom>
          <a:ln w="397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702259" y="4361986"/>
            <a:ext cx="1118235" cy="1717675"/>
          </a:xfrm>
          <a:custGeom>
            <a:avLst/>
            <a:gdLst/>
            <a:ahLst/>
            <a:cxnLst/>
            <a:rect l="l" t="t" r="r" b="b"/>
            <a:pathLst>
              <a:path w="1118234" h="1717675">
                <a:moveTo>
                  <a:pt x="1117975" y="0"/>
                </a:moveTo>
                <a:lnTo>
                  <a:pt x="672388" y="0"/>
                </a:lnTo>
                <a:lnTo>
                  <a:pt x="0" y="1343594"/>
                </a:lnTo>
                <a:lnTo>
                  <a:pt x="0" y="1717261"/>
                </a:lnTo>
                <a:lnTo>
                  <a:pt x="1117975" y="1717261"/>
                </a:lnTo>
                <a:lnTo>
                  <a:pt x="1117975" y="0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702267" y="4361985"/>
            <a:ext cx="1118235" cy="1717675"/>
          </a:xfrm>
          <a:custGeom>
            <a:avLst/>
            <a:gdLst/>
            <a:ahLst/>
            <a:cxnLst/>
            <a:rect l="l" t="t" r="r" b="b"/>
            <a:pathLst>
              <a:path w="1118234" h="1717675">
                <a:moveTo>
                  <a:pt x="1117979" y="0"/>
                </a:moveTo>
                <a:lnTo>
                  <a:pt x="1117979" y="1717263"/>
                </a:lnTo>
                <a:lnTo>
                  <a:pt x="0" y="1717263"/>
                </a:lnTo>
                <a:lnTo>
                  <a:pt x="0" y="1343596"/>
                </a:lnTo>
                <a:lnTo>
                  <a:pt x="672379" y="0"/>
                </a:lnTo>
                <a:lnTo>
                  <a:pt x="1117979" y="0"/>
                </a:lnTo>
                <a:close/>
              </a:path>
            </a:pathLst>
          </a:custGeom>
          <a:ln w="397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476713" y="4369939"/>
            <a:ext cx="481965" cy="322580"/>
          </a:xfrm>
          <a:custGeom>
            <a:avLst/>
            <a:gdLst/>
            <a:ahLst/>
            <a:cxnLst/>
            <a:rect l="l" t="t" r="r" b="b"/>
            <a:pathLst>
              <a:path w="481965" h="322579">
                <a:moveTo>
                  <a:pt x="270540" y="0"/>
                </a:moveTo>
                <a:lnTo>
                  <a:pt x="210891" y="0"/>
                </a:lnTo>
                <a:lnTo>
                  <a:pt x="155173" y="7952"/>
                </a:lnTo>
                <a:lnTo>
                  <a:pt x="103449" y="27825"/>
                </a:lnTo>
                <a:lnTo>
                  <a:pt x="59679" y="51672"/>
                </a:lnTo>
                <a:lnTo>
                  <a:pt x="27858" y="87450"/>
                </a:lnTo>
                <a:lnTo>
                  <a:pt x="3992" y="123230"/>
                </a:lnTo>
                <a:lnTo>
                  <a:pt x="0" y="159008"/>
                </a:lnTo>
                <a:lnTo>
                  <a:pt x="3992" y="198750"/>
                </a:lnTo>
                <a:lnTo>
                  <a:pt x="27858" y="234528"/>
                </a:lnTo>
                <a:lnTo>
                  <a:pt x="59679" y="266331"/>
                </a:lnTo>
                <a:lnTo>
                  <a:pt x="103449" y="294156"/>
                </a:lnTo>
                <a:lnTo>
                  <a:pt x="155173" y="310063"/>
                </a:lnTo>
                <a:lnTo>
                  <a:pt x="210891" y="321981"/>
                </a:lnTo>
                <a:lnTo>
                  <a:pt x="270540" y="321981"/>
                </a:lnTo>
                <a:lnTo>
                  <a:pt x="326257" y="310063"/>
                </a:lnTo>
                <a:lnTo>
                  <a:pt x="377982" y="294156"/>
                </a:lnTo>
                <a:lnTo>
                  <a:pt x="421751" y="266331"/>
                </a:lnTo>
                <a:lnTo>
                  <a:pt x="457565" y="234528"/>
                </a:lnTo>
                <a:lnTo>
                  <a:pt x="477438" y="198750"/>
                </a:lnTo>
                <a:lnTo>
                  <a:pt x="481431" y="159008"/>
                </a:lnTo>
                <a:lnTo>
                  <a:pt x="477438" y="123230"/>
                </a:lnTo>
                <a:lnTo>
                  <a:pt x="457565" y="87450"/>
                </a:lnTo>
                <a:lnTo>
                  <a:pt x="421751" y="51672"/>
                </a:lnTo>
                <a:lnTo>
                  <a:pt x="377982" y="27825"/>
                </a:lnTo>
                <a:lnTo>
                  <a:pt x="326257" y="7952"/>
                </a:lnTo>
                <a:lnTo>
                  <a:pt x="270540" y="0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476740" y="4369940"/>
            <a:ext cx="481965" cy="322580"/>
          </a:xfrm>
          <a:custGeom>
            <a:avLst/>
            <a:gdLst/>
            <a:ahLst/>
            <a:cxnLst/>
            <a:rect l="l" t="t" r="r" b="b"/>
            <a:pathLst>
              <a:path w="481965" h="322579">
                <a:moveTo>
                  <a:pt x="0" y="159008"/>
                </a:moveTo>
                <a:lnTo>
                  <a:pt x="27840" y="87451"/>
                </a:lnTo>
                <a:lnTo>
                  <a:pt x="59675" y="51671"/>
                </a:lnTo>
                <a:lnTo>
                  <a:pt x="103433" y="27825"/>
                </a:lnTo>
                <a:lnTo>
                  <a:pt x="155150" y="7951"/>
                </a:lnTo>
                <a:lnTo>
                  <a:pt x="210861" y="0"/>
                </a:lnTo>
                <a:lnTo>
                  <a:pt x="270537" y="0"/>
                </a:lnTo>
                <a:lnTo>
                  <a:pt x="326249" y="7951"/>
                </a:lnTo>
                <a:lnTo>
                  <a:pt x="377965" y="27825"/>
                </a:lnTo>
                <a:lnTo>
                  <a:pt x="421723" y="51671"/>
                </a:lnTo>
                <a:lnTo>
                  <a:pt x="457523" y="87451"/>
                </a:lnTo>
                <a:lnTo>
                  <a:pt x="477435" y="123228"/>
                </a:lnTo>
                <a:lnTo>
                  <a:pt x="481399" y="159008"/>
                </a:lnTo>
                <a:lnTo>
                  <a:pt x="477435" y="198752"/>
                </a:lnTo>
                <a:lnTo>
                  <a:pt x="457523" y="234528"/>
                </a:lnTo>
                <a:lnTo>
                  <a:pt x="421723" y="266330"/>
                </a:lnTo>
                <a:lnTo>
                  <a:pt x="377965" y="294155"/>
                </a:lnTo>
                <a:lnTo>
                  <a:pt x="326249" y="310061"/>
                </a:lnTo>
                <a:lnTo>
                  <a:pt x="270537" y="321980"/>
                </a:lnTo>
                <a:lnTo>
                  <a:pt x="210861" y="321980"/>
                </a:lnTo>
                <a:lnTo>
                  <a:pt x="155150" y="310061"/>
                </a:lnTo>
                <a:lnTo>
                  <a:pt x="103433" y="294155"/>
                </a:lnTo>
                <a:lnTo>
                  <a:pt x="59675" y="266330"/>
                </a:lnTo>
                <a:lnTo>
                  <a:pt x="27840" y="234528"/>
                </a:lnTo>
                <a:lnTo>
                  <a:pt x="3964" y="198752"/>
                </a:lnTo>
                <a:lnTo>
                  <a:pt x="0" y="159008"/>
                </a:lnTo>
                <a:close/>
              </a:path>
            </a:pathLst>
          </a:custGeom>
          <a:ln w="397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548341" y="2954792"/>
            <a:ext cx="485775" cy="318135"/>
          </a:xfrm>
          <a:custGeom>
            <a:avLst/>
            <a:gdLst/>
            <a:ahLst/>
            <a:cxnLst/>
            <a:rect l="l" t="t" r="r" b="b"/>
            <a:pathLst>
              <a:path w="485775" h="318135">
                <a:moveTo>
                  <a:pt x="274502" y="0"/>
                </a:moveTo>
                <a:lnTo>
                  <a:pt x="214853" y="0"/>
                </a:lnTo>
                <a:lnTo>
                  <a:pt x="159136" y="7955"/>
                </a:lnTo>
                <a:lnTo>
                  <a:pt x="107411" y="27828"/>
                </a:lnTo>
                <a:lnTo>
                  <a:pt x="63672" y="51663"/>
                </a:lnTo>
                <a:lnTo>
                  <a:pt x="27858" y="83454"/>
                </a:lnTo>
                <a:lnTo>
                  <a:pt x="7955" y="119237"/>
                </a:lnTo>
                <a:lnTo>
                  <a:pt x="0" y="159014"/>
                </a:lnTo>
                <a:lnTo>
                  <a:pt x="7955" y="198760"/>
                </a:lnTo>
                <a:lnTo>
                  <a:pt x="27858" y="234513"/>
                </a:lnTo>
                <a:lnTo>
                  <a:pt x="63672" y="266334"/>
                </a:lnTo>
                <a:lnTo>
                  <a:pt x="107411" y="290169"/>
                </a:lnTo>
                <a:lnTo>
                  <a:pt x="159136" y="310042"/>
                </a:lnTo>
                <a:lnTo>
                  <a:pt x="214853" y="317997"/>
                </a:lnTo>
                <a:lnTo>
                  <a:pt x="274502" y="317997"/>
                </a:lnTo>
                <a:lnTo>
                  <a:pt x="330220" y="310042"/>
                </a:lnTo>
                <a:lnTo>
                  <a:pt x="381944" y="290169"/>
                </a:lnTo>
                <a:lnTo>
                  <a:pt x="425714" y="266334"/>
                </a:lnTo>
                <a:lnTo>
                  <a:pt x="457535" y="234513"/>
                </a:lnTo>
                <a:lnTo>
                  <a:pt x="477438" y="198760"/>
                </a:lnTo>
                <a:lnTo>
                  <a:pt x="485393" y="159014"/>
                </a:lnTo>
                <a:lnTo>
                  <a:pt x="477438" y="119237"/>
                </a:lnTo>
                <a:lnTo>
                  <a:pt x="457535" y="83454"/>
                </a:lnTo>
                <a:lnTo>
                  <a:pt x="425714" y="51663"/>
                </a:lnTo>
                <a:lnTo>
                  <a:pt x="381944" y="27828"/>
                </a:lnTo>
                <a:lnTo>
                  <a:pt x="330220" y="7955"/>
                </a:lnTo>
                <a:lnTo>
                  <a:pt x="274502" y="0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548339" y="2954799"/>
            <a:ext cx="485775" cy="318135"/>
          </a:xfrm>
          <a:custGeom>
            <a:avLst/>
            <a:gdLst/>
            <a:ahLst/>
            <a:cxnLst/>
            <a:rect l="l" t="t" r="r" b="b"/>
            <a:pathLst>
              <a:path w="485775" h="318135">
                <a:moveTo>
                  <a:pt x="0" y="159005"/>
                </a:moveTo>
                <a:lnTo>
                  <a:pt x="7958" y="119246"/>
                </a:lnTo>
                <a:lnTo>
                  <a:pt x="27870" y="83448"/>
                </a:lnTo>
                <a:lnTo>
                  <a:pt x="63670" y="51671"/>
                </a:lnTo>
                <a:lnTo>
                  <a:pt x="107428" y="27816"/>
                </a:lnTo>
                <a:lnTo>
                  <a:pt x="159145" y="7951"/>
                </a:lnTo>
                <a:lnTo>
                  <a:pt x="214856" y="0"/>
                </a:lnTo>
                <a:lnTo>
                  <a:pt x="274532" y="0"/>
                </a:lnTo>
                <a:lnTo>
                  <a:pt x="330243" y="7951"/>
                </a:lnTo>
                <a:lnTo>
                  <a:pt x="381960" y="27816"/>
                </a:lnTo>
                <a:lnTo>
                  <a:pt x="425718" y="51671"/>
                </a:lnTo>
                <a:lnTo>
                  <a:pt x="457553" y="83448"/>
                </a:lnTo>
                <a:lnTo>
                  <a:pt x="477435" y="119246"/>
                </a:lnTo>
                <a:lnTo>
                  <a:pt x="485394" y="159005"/>
                </a:lnTo>
                <a:lnTo>
                  <a:pt x="477435" y="198764"/>
                </a:lnTo>
                <a:lnTo>
                  <a:pt x="457553" y="234532"/>
                </a:lnTo>
                <a:lnTo>
                  <a:pt x="425718" y="266308"/>
                </a:lnTo>
                <a:lnTo>
                  <a:pt x="381960" y="290164"/>
                </a:lnTo>
                <a:lnTo>
                  <a:pt x="330243" y="310058"/>
                </a:lnTo>
                <a:lnTo>
                  <a:pt x="274532" y="318010"/>
                </a:lnTo>
                <a:lnTo>
                  <a:pt x="214856" y="318010"/>
                </a:lnTo>
                <a:lnTo>
                  <a:pt x="159145" y="310058"/>
                </a:lnTo>
                <a:lnTo>
                  <a:pt x="107428" y="290164"/>
                </a:lnTo>
                <a:lnTo>
                  <a:pt x="63670" y="266308"/>
                </a:lnTo>
                <a:lnTo>
                  <a:pt x="27870" y="234532"/>
                </a:lnTo>
                <a:lnTo>
                  <a:pt x="7958" y="198764"/>
                </a:lnTo>
                <a:lnTo>
                  <a:pt x="0" y="159005"/>
                </a:lnTo>
                <a:close/>
              </a:path>
            </a:pathLst>
          </a:custGeom>
          <a:ln w="397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757946" y="4377891"/>
            <a:ext cx="485775" cy="318135"/>
          </a:xfrm>
          <a:custGeom>
            <a:avLst/>
            <a:gdLst/>
            <a:ahLst/>
            <a:cxnLst/>
            <a:rect l="l" t="t" r="r" b="b"/>
            <a:pathLst>
              <a:path w="485775" h="318135">
                <a:moveTo>
                  <a:pt x="270570" y="0"/>
                </a:moveTo>
                <a:lnTo>
                  <a:pt x="214853" y="0"/>
                </a:lnTo>
                <a:lnTo>
                  <a:pt x="159136" y="7943"/>
                </a:lnTo>
                <a:lnTo>
                  <a:pt x="107441" y="27825"/>
                </a:lnTo>
                <a:lnTo>
                  <a:pt x="63672" y="51675"/>
                </a:lnTo>
                <a:lnTo>
                  <a:pt x="27858" y="83475"/>
                </a:lnTo>
                <a:lnTo>
                  <a:pt x="7955" y="119252"/>
                </a:lnTo>
                <a:lnTo>
                  <a:pt x="0" y="158995"/>
                </a:lnTo>
                <a:lnTo>
                  <a:pt x="7955" y="198750"/>
                </a:lnTo>
                <a:lnTo>
                  <a:pt x="27858" y="234531"/>
                </a:lnTo>
                <a:lnTo>
                  <a:pt x="63672" y="266331"/>
                </a:lnTo>
                <a:lnTo>
                  <a:pt x="107441" y="290181"/>
                </a:lnTo>
                <a:lnTo>
                  <a:pt x="159136" y="310063"/>
                </a:lnTo>
                <a:lnTo>
                  <a:pt x="214853" y="318003"/>
                </a:lnTo>
                <a:lnTo>
                  <a:pt x="270570" y="318003"/>
                </a:lnTo>
                <a:lnTo>
                  <a:pt x="330220" y="310063"/>
                </a:lnTo>
                <a:lnTo>
                  <a:pt x="381944" y="290181"/>
                </a:lnTo>
                <a:lnTo>
                  <a:pt x="425714" y="266331"/>
                </a:lnTo>
                <a:lnTo>
                  <a:pt x="457535" y="234531"/>
                </a:lnTo>
                <a:lnTo>
                  <a:pt x="477438" y="198750"/>
                </a:lnTo>
                <a:lnTo>
                  <a:pt x="485393" y="158995"/>
                </a:lnTo>
                <a:lnTo>
                  <a:pt x="477438" y="119252"/>
                </a:lnTo>
                <a:lnTo>
                  <a:pt x="457535" y="83475"/>
                </a:lnTo>
                <a:lnTo>
                  <a:pt x="425714" y="51675"/>
                </a:lnTo>
                <a:lnTo>
                  <a:pt x="381944" y="27825"/>
                </a:lnTo>
                <a:lnTo>
                  <a:pt x="330220" y="7943"/>
                </a:lnTo>
                <a:lnTo>
                  <a:pt x="270570" y="0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757979" y="4377892"/>
            <a:ext cx="485775" cy="318135"/>
          </a:xfrm>
          <a:custGeom>
            <a:avLst/>
            <a:gdLst/>
            <a:ahLst/>
            <a:cxnLst/>
            <a:rect l="l" t="t" r="r" b="b"/>
            <a:pathLst>
              <a:path w="485775" h="318135">
                <a:moveTo>
                  <a:pt x="0" y="158996"/>
                </a:moveTo>
                <a:lnTo>
                  <a:pt x="7928" y="119255"/>
                </a:lnTo>
                <a:lnTo>
                  <a:pt x="27840" y="83475"/>
                </a:lnTo>
                <a:lnTo>
                  <a:pt x="63639" y="51674"/>
                </a:lnTo>
                <a:lnTo>
                  <a:pt x="107397" y="27825"/>
                </a:lnTo>
                <a:lnTo>
                  <a:pt x="159114" y="7942"/>
                </a:lnTo>
                <a:lnTo>
                  <a:pt x="214826" y="0"/>
                </a:lnTo>
                <a:lnTo>
                  <a:pt x="270537" y="0"/>
                </a:lnTo>
                <a:lnTo>
                  <a:pt x="330213" y="7942"/>
                </a:lnTo>
                <a:lnTo>
                  <a:pt x="381929" y="27825"/>
                </a:lnTo>
                <a:lnTo>
                  <a:pt x="425688" y="51674"/>
                </a:lnTo>
                <a:lnTo>
                  <a:pt x="457523" y="83475"/>
                </a:lnTo>
                <a:lnTo>
                  <a:pt x="477404" y="119255"/>
                </a:lnTo>
                <a:lnTo>
                  <a:pt x="485394" y="158996"/>
                </a:lnTo>
                <a:lnTo>
                  <a:pt x="477404" y="198752"/>
                </a:lnTo>
                <a:lnTo>
                  <a:pt x="457523" y="234528"/>
                </a:lnTo>
                <a:lnTo>
                  <a:pt x="425688" y="266333"/>
                </a:lnTo>
                <a:lnTo>
                  <a:pt x="381929" y="290179"/>
                </a:lnTo>
                <a:lnTo>
                  <a:pt x="330213" y="310064"/>
                </a:lnTo>
                <a:lnTo>
                  <a:pt x="270537" y="318004"/>
                </a:lnTo>
                <a:lnTo>
                  <a:pt x="214826" y="318004"/>
                </a:lnTo>
                <a:lnTo>
                  <a:pt x="159114" y="310064"/>
                </a:lnTo>
                <a:lnTo>
                  <a:pt x="107397" y="290179"/>
                </a:lnTo>
                <a:lnTo>
                  <a:pt x="63639" y="266333"/>
                </a:lnTo>
                <a:lnTo>
                  <a:pt x="27840" y="234528"/>
                </a:lnTo>
                <a:lnTo>
                  <a:pt x="7928" y="198752"/>
                </a:lnTo>
                <a:lnTo>
                  <a:pt x="0" y="158996"/>
                </a:lnTo>
                <a:close/>
              </a:path>
            </a:pathLst>
          </a:custGeom>
          <a:ln w="397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620066" y="2946836"/>
            <a:ext cx="1082675" cy="1713864"/>
          </a:xfrm>
          <a:custGeom>
            <a:avLst/>
            <a:gdLst/>
            <a:ahLst/>
            <a:cxnLst/>
            <a:rect l="l" t="t" r="r" b="b"/>
            <a:pathLst>
              <a:path w="1082675" h="1713864">
                <a:moveTo>
                  <a:pt x="783793" y="0"/>
                </a:moveTo>
                <a:lnTo>
                  <a:pt x="262585" y="0"/>
                </a:lnTo>
                <a:lnTo>
                  <a:pt x="0" y="1566202"/>
                </a:lnTo>
                <a:lnTo>
                  <a:pt x="3962" y="1713292"/>
                </a:lnTo>
                <a:lnTo>
                  <a:pt x="1082192" y="1713292"/>
                </a:lnTo>
                <a:lnTo>
                  <a:pt x="1082192" y="1566202"/>
                </a:lnTo>
                <a:lnTo>
                  <a:pt x="783793" y="0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620087" y="2946847"/>
            <a:ext cx="1082675" cy="1713864"/>
          </a:xfrm>
          <a:custGeom>
            <a:avLst/>
            <a:gdLst/>
            <a:ahLst/>
            <a:cxnLst/>
            <a:rect l="l" t="t" r="r" b="b"/>
            <a:pathLst>
              <a:path w="1082675" h="1713864">
                <a:moveTo>
                  <a:pt x="0" y="1566194"/>
                </a:moveTo>
                <a:lnTo>
                  <a:pt x="262578" y="0"/>
                </a:lnTo>
                <a:lnTo>
                  <a:pt x="783772" y="0"/>
                </a:lnTo>
                <a:lnTo>
                  <a:pt x="1082180" y="1566194"/>
                </a:lnTo>
                <a:lnTo>
                  <a:pt x="1082180" y="1713284"/>
                </a:lnTo>
                <a:lnTo>
                  <a:pt x="3964" y="1713284"/>
                </a:lnTo>
                <a:lnTo>
                  <a:pt x="0" y="1566194"/>
                </a:lnTo>
                <a:close/>
              </a:path>
            </a:pathLst>
          </a:custGeom>
          <a:ln w="397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047134" y="4361986"/>
            <a:ext cx="485775" cy="322580"/>
          </a:xfrm>
          <a:custGeom>
            <a:avLst/>
            <a:gdLst/>
            <a:ahLst/>
            <a:cxnLst/>
            <a:rect l="l" t="t" r="r" b="b"/>
            <a:pathLst>
              <a:path w="485775" h="322579">
                <a:moveTo>
                  <a:pt x="270540" y="0"/>
                </a:moveTo>
                <a:lnTo>
                  <a:pt x="214853" y="0"/>
                </a:lnTo>
                <a:lnTo>
                  <a:pt x="155173" y="7952"/>
                </a:lnTo>
                <a:lnTo>
                  <a:pt x="103449" y="27825"/>
                </a:lnTo>
                <a:lnTo>
                  <a:pt x="59679" y="55659"/>
                </a:lnTo>
                <a:lnTo>
                  <a:pt x="27858" y="87462"/>
                </a:lnTo>
                <a:lnTo>
                  <a:pt x="7955" y="123227"/>
                </a:lnTo>
                <a:lnTo>
                  <a:pt x="0" y="159008"/>
                </a:lnTo>
                <a:lnTo>
                  <a:pt x="7955" y="198763"/>
                </a:lnTo>
                <a:lnTo>
                  <a:pt x="27858" y="234540"/>
                </a:lnTo>
                <a:lnTo>
                  <a:pt x="59679" y="266340"/>
                </a:lnTo>
                <a:lnTo>
                  <a:pt x="103449" y="294165"/>
                </a:lnTo>
                <a:lnTo>
                  <a:pt x="155173" y="310060"/>
                </a:lnTo>
                <a:lnTo>
                  <a:pt x="214853" y="321990"/>
                </a:lnTo>
                <a:lnTo>
                  <a:pt x="270540" y="321990"/>
                </a:lnTo>
                <a:lnTo>
                  <a:pt x="330220" y="310060"/>
                </a:lnTo>
                <a:lnTo>
                  <a:pt x="381944" y="294165"/>
                </a:lnTo>
                <a:lnTo>
                  <a:pt x="425714" y="266340"/>
                </a:lnTo>
                <a:lnTo>
                  <a:pt x="457535" y="234540"/>
                </a:lnTo>
                <a:lnTo>
                  <a:pt x="477438" y="198763"/>
                </a:lnTo>
                <a:lnTo>
                  <a:pt x="485393" y="159008"/>
                </a:lnTo>
                <a:lnTo>
                  <a:pt x="477438" y="123227"/>
                </a:lnTo>
                <a:lnTo>
                  <a:pt x="457535" y="87462"/>
                </a:lnTo>
                <a:lnTo>
                  <a:pt x="425714" y="55659"/>
                </a:lnTo>
                <a:lnTo>
                  <a:pt x="381944" y="27825"/>
                </a:lnTo>
                <a:lnTo>
                  <a:pt x="330220" y="7952"/>
                </a:lnTo>
                <a:lnTo>
                  <a:pt x="270540" y="0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047146" y="4361985"/>
            <a:ext cx="485775" cy="322580"/>
          </a:xfrm>
          <a:custGeom>
            <a:avLst/>
            <a:gdLst/>
            <a:ahLst/>
            <a:cxnLst/>
            <a:rect l="l" t="t" r="r" b="b"/>
            <a:pathLst>
              <a:path w="485775" h="322579">
                <a:moveTo>
                  <a:pt x="0" y="159008"/>
                </a:moveTo>
                <a:lnTo>
                  <a:pt x="27870" y="87451"/>
                </a:lnTo>
                <a:lnTo>
                  <a:pt x="59675" y="55650"/>
                </a:lnTo>
                <a:lnTo>
                  <a:pt x="103464" y="27825"/>
                </a:lnTo>
                <a:lnTo>
                  <a:pt x="155180" y="7954"/>
                </a:lnTo>
                <a:lnTo>
                  <a:pt x="214856" y="0"/>
                </a:lnTo>
                <a:lnTo>
                  <a:pt x="270537" y="0"/>
                </a:lnTo>
                <a:lnTo>
                  <a:pt x="330213" y="7954"/>
                </a:lnTo>
                <a:lnTo>
                  <a:pt x="381960" y="27825"/>
                </a:lnTo>
                <a:lnTo>
                  <a:pt x="425718" y="55650"/>
                </a:lnTo>
                <a:lnTo>
                  <a:pt x="457553" y="87451"/>
                </a:lnTo>
                <a:lnTo>
                  <a:pt x="477435" y="123231"/>
                </a:lnTo>
                <a:lnTo>
                  <a:pt x="485394" y="159008"/>
                </a:lnTo>
                <a:lnTo>
                  <a:pt x="477435" y="198764"/>
                </a:lnTo>
                <a:lnTo>
                  <a:pt x="457553" y="234541"/>
                </a:lnTo>
                <a:lnTo>
                  <a:pt x="425718" y="266345"/>
                </a:lnTo>
                <a:lnTo>
                  <a:pt x="381960" y="294167"/>
                </a:lnTo>
                <a:lnTo>
                  <a:pt x="330213" y="310064"/>
                </a:lnTo>
                <a:lnTo>
                  <a:pt x="270537" y="321992"/>
                </a:lnTo>
                <a:lnTo>
                  <a:pt x="214856" y="321992"/>
                </a:lnTo>
                <a:lnTo>
                  <a:pt x="155180" y="310064"/>
                </a:lnTo>
                <a:lnTo>
                  <a:pt x="103464" y="294167"/>
                </a:lnTo>
                <a:lnTo>
                  <a:pt x="59675" y="266345"/>
                </a:lnTo>
                <a:lnTo>
                  <a:pt x="27870" y="234541"/>
                </a:lnTo>
                <a:lnTo>
                  <a:pt x="7958" y="198764"/>
                </a:lnTo>
                <a:lnTo>
                  <a:pt x="0" y="159008"/>
                </a:lnTo>
                <a:close/>
              </a:path>
            </a:pathLst>
          </a:custGeom>
          <a:ln w="397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537874" y="4365961"/>
            <a:ext cx="485775" cy="318135"/>
          </a:xfrm>
          <a:custGeom>
            <a:avLst/>
            <a:gdLst/>
            <a:ahLst/>
            <a:cxnLst/>
            <a:rect l="l" t="t" r="r" b="b"/>
            <a:pathLst>
              <a:path w="485775" h="318135">
                <a:moveTo>
                  <a:pt x="270540" y="0"/>
                </a:moveTo>
                <a:lnTo>
                  <a:pt x="210860" y="0"/>
                </a:lnTo>
                <a:lnTo>
                  <a:pt x="155173" y="7955"/>
                </a:lnTo>
                <a:lnTo>
                  <a:pt x="103449" y="27825"/>
                </a:lnTo>
                <a:lnTo>
                  <a:pt x="59679" y="51684"/>
                </a:lnTo>
                <a:lnTo>
                  <a:pt x="27858" y="83487"/>
                </a:lnTo>
                <a:lnTo>
                  <a:pt x="7955" y="119252"/>
                </a:lnTo>
                <a:lnTo>
                  <a:pt x="0" y="159008"/>
                </a:lnTo>
                <a:lnTo>
                  <a:pt x="7955" y="198750"/>
                </a:lnTo>
                <a:lnTo>
                  <a:pt x="27858" y="234531"/>
                </a:lnTo>
                <a:lnTo>
                  <a:pt x="59679" y="266343"/>
                </a:lnTo>
                <a:lnTo>
                  <a:pt x="103449" y="294168"/>
                </a:lnTo>
                <a:lnTo>
                  <a:pt x="155173" y="310063"/>
                </a:lnTo>
                <a:lnTo>
                  <a:pt x="210860" y="318016"/>
                </a:lnTo>
                <a:lnTo>
                  <a:pt x="270540" y="318016"/>
                </a:lnTo>
                <a:lnTo>
                  <a:pt x="326257" y="310063"/>
                </a:lnTo>
                <a:lnTo>
                  <a:pt x="377982" y="294168"/>
                </a:lnTo>
                <a:lnTo>
                  <a:pt x="421751" y="266343"/>
                </a:lnTo>
                <a:lnTo>
                  <a:pt x="457535" y="234531"/>
                </a:lnTo>
                <a:lnTo>
                  <a:pt x="477438" y="198750"/>
                </a:lnTo>
                <a:lnTo>
                  <a:pt x="485393" y="159008"/>
                </a:lnTo>
                <a:lnTo>
                  <a:pt x="477438" y="119252"/>
                </a:lnTo>
                <a:lnTo>
                  <a:pt x="457535" y="83487"/>
                </a:lnTo>
                <a:lnTo>
                  <a:pt x="421751" y="51684"/>
                </a:lnTo>
                <a:lnTo>
                  <a:pt x="377982" y="27825"/>
                </a:lnTo>
                <a:lnTo>
                  <a:pt x="326257" y="7955"/>
                </a:lnTo>
                <a:lnTo>
                  <a:pt x="270540" y="0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537875" y="4365964"/>
            <a:ext cx="485775" cy="318135"/>
          </a:xfrm>
          <a:custGeom>
            <a:avLst/>
            <a:gdLst/>
            <a:ahLst/>
            <a:cxnLst/>
            <a:rect l="l" t="t" r="r" b="b"/>
            <a:pathLst>
              <a:path w="485775" h="318135">
                <a:moveTo>
                  <a:pt x="0" y="159005"/>
                </a:moveTo>
                <a:lnTo>
                  <a:pt x="7958" y="119252"/>
                </a:lnTo>
                <a:lnTo>
                  <a:pt x="27870" y="83472"/>
                </a:lnTo>
                <a:lnTo>
                  <a:pt x="59675" y="51671"/>
                </a:lnTo>
                <a:lnTo>
                  <a:pt x="103464" y="27825"/>
                </a:lnTo>
                <a:lnTo>
                  <a:pt x="155180" y="7951"/>
                </a:lnTo>
                <a:lnTo>
                  <a:pt x="210861" y="0"/>
                </a:lnTo>
                <a:lnTo>
                  <a:pt x="270568" y="0"/>
                </a:lnTo>
                <a:lnTo>
                  <a:pt x="326249" y="7951"/>
                </a:lnTo>
                <a:lnTo>
                  <a:pt x="377965" y="27825"/>
                </a:lnTo>
                <a:lnTo>
                  <a:pt x="421754" y="51671"/>
                </a:lnTo>
                <a:lnTo>
                  <a:pt x="457553" y="83472"/>
                </a:lnTo>
                <a:lnTo>
                  <a:pt x="477435" y="119252"/>
                </a:lnTo>
                <a:lnTo>
                  <a:pt x="485394" y="159005"/>
                </a:lnTo>
                <a:lnTo>
                  <a:pt x="477435" y="198761"/>
                </a:lnTo>
                <a:lnTo>
                  <a:pt x="457553" y="234541"/>
                </a:lnTo>
                <a:lnTo>
                  <a:pt x="421754" y="266330"/>
                </a:lnTo>
                <a:lnTo>
                  <a:pt x="377965" y="294167"/>
                </a:lnTo>
                <a:lnTo>
                  <a:pt x="326249" y="310061"/>
                </a:lnTo>
                <a:lnTo>
                  <a:pt x="270568" y="318013"/>
                </a:lnTo>
                <a:lnTo>
                  <a:pt x="210861" y="318013"/>
                </a:lnTo>
                <a:lnTo>
                  <a:pt x="155180" y="310061"/>
                </a:lnTo>
                <a:lnTo>
                  <a:pt x="103464" y="294167"/>
                </a:lnTo>
                <a:lnTo>
                  <a:pt x="59675" y="266330"/>
                </a:lnTo>
                <a:lnTo>
                  <a:pt x="27870" y="234541"/>
                </a:lnTo>
                <a:lnTo>
                  <a:pt x="7958" y="198761"/>
                </a:lnTo>
                <a:lnTo>
                  <a:pt x="0" y="159005"/>
                </a:lnTo>
                <a:close/>
              </a:path>
            </a:pathLst>
          </a:custGeom>
          <a:ln w="397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2929140" y="5777139"/>
            <a:ext cx="485775" cy="322580"/>
          </a:xfrm>
          <a:custGeom>
            <a:avLst/>
            <a:gdLst/>
            <a:ahLst/>
            <a:cxnLst/>
            <a:rect l="l" t="t" r="r" b="b"/>
            <a:pathLst>
              <a:path w="485775" h="322579">
                <a:moveTo>
                  <a:pt x="270558" y="0"/>
                </a:moveTo>
                <a:lnTo>
                  <a:pt x="210878" y="0"/>
                </a:lnTo>
                <a:lnTo>
                  <a:pt x="155161" y="11929"/>
                </a:lnTo>
                <a:lnTo>
                  <a:pt x="103452" y="27825"/>
                </a:lnTo>
                <a:lnTo>
                  <a:pt x="59685" y="55650"/>
                </a:lnTo>
                <a:lnTo>
                  <a:pt x="27861" y="87462"/>
                </a:lnTo>
                <a:lnTo>
                  <a:pt x="3989" y="123227"/>
                </a:lnTo>
                <a:lnTo>
                  <a:pt x="0" y="162982"/>
                </a:lnTo>
                <a:lnTo>
                  <a:pt x="3989" y="202737"/>
                </a:lnTo>
                <a:lnTo>
                  <a:pt x="27861" y="238505"/>
                </a:lnTo>
                <a:lnTo>
                  <a:pt x="59685" y="270305"/>
                </a:lnTo>
                <a:lnTo>
                  <a:pt x="103452" y="294165"/>
                </a:lnTo>
                <a:lnTo>
                  <a:pt x="155161" y="314038"/>
                </a:lnTo>
                <a:lnTo>
                  <a:pt x="210878" y="321990"/>
                </a:lnTo>
                <a:lnTo>
                  <a:pt x="270558" y="321990"/>
                </a:lnTo>
                <a:lnTo>
                  <a:pt x="326245" y="314038"/>
                </a:lnTo>
                <a:lnTo>
                  <a:pt x="377970" y="294165"/>
                </a:lnTo>
                <a:lnTo>
                  <a:pt x="421739" y="270305"/>
                </a:lnTo>
                <a:lnTo>
                  <a:pt x="457553" y="238505"/>
                </a:lnTo>
                <a:lnTo>
                  <a:pt x="477426" y="202737"/>
                </a:lnTo>
                <a:lnTo>
                  <a:pt x="485381" y="162982"/>
                </a:lnTo>
                <a:lnTo>
                  <a:pt x="477426" y="123227"/>
                </a:lnTo>
                <a:lnTo>
                  <a:pt x="457553" y="87462"/>
                </a:lnTo>
                <a:lnTo>
                  <a:pt x="421739" y="55650"/>
                </a:lnTo>
                <a:lnTo>
                  <a:pt x="377970" y="27825"/>
                </a:lnTo>
                <a:lnTo>
                  <a:pt x="326245" y="11929"/>
                </a:lnTo>
                <a:lnTo>
                  <a:pt x="270558" y="0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929145" y="5777138"/>
            <a:ext cx="485775" cy="322580"/>
          </a:xfrm>
          <a:custGeom>
            <a:avLst/>
            <a:gdLst/>
            <a:ahLst/>
            <a:cxnLst/>
            <a:rect l="l" t="t" r="r" b="b"/>
            <a:pathLst>
              <a:path w="485775" h="322579">
                <a:moveTo>
                  <a:pt x="0" y="162984"/>
                </a:moveTo>
                <a:lnTo>
                  <a:pt x="3988" y="123231"/>
                </a:lnTo>
                <a:lnTo>
                  <a:pt x="27858" y="87451"/>
                </a:lnTo>
                <a:lnTo>
                  <a:pt x="59684" y="55650"/>
                </a:lnTo>
                <a:lnTo>
                  <a:pt x="103451" y="27825"/>
                </a:lnTo>
                <a:lnTo>
                  <a:pt x="155171" y="11930"/>
                </a:lnTo>
                <a:lnTo>
                  <a:pt x="210883" y="0"/>
                </a:lnTo>
                <a:lnTo>
                  <a:pt x="270558" y="0"/>
                </a:lnTo>
                <a:lnTo>
                  <a:pt x="326239" y="11930"/>
                </a:lnTo>
                <a:lnTo>
                  <a:pt x="377987" y="27825"/>
                </a:lnTo>
                <a:lnTo>
                  <a:pt x="421745" y="55650"/>
                </a:lnTo>
                <a:lnTo>
                  <a:pt x="457544" y="87451"/>
                </a:lnTo>
                <a:lnTo>
                  <a:pt x="477426" y="123231"/>
                </a:lnTo>
                <a:lnTo>
                  <a:pt x="485384" y="162984"/>
                </a:lnTo>
                <a:lnTo>
                  <a:pt x="477426" y="202740"/>
                </a:lnTo>
                <a:lnTo>
                  <a:pt x="457544" y="238504"/>
                </a:lnTo>
                <a:lnTo>
                  <a:pt x="421745" y="270308"/>
                </a:lnTo>
                <a:lnTo>
                  <a:pt x="377987" y="294167"/>
                </a:lnTo>
                <a:lnTo>
                  <a:pt x="326239" y="314040"/>
                </a:lnTo>
                <a:lnTo>
                  <a:pt x="270558" y="321992"/>
                </a:lnTo>
                <a:lnTo>
                  <a:pt x="210883" y="321992"/>
                </a:lnTo>
                <a:lnTo>
                  <a:pt x="155171" y="314040"/>
                </a:lnTo>
                <a:lnTo>
                  <a:pt x="103451" y="294167"/>
                </a:lnTo>
                <a:lnTo>
                  <a:pt x="59684" y="270308"/>
                </a:lnTo>
                <a:lnTo>
                  <a:pt x="27858" y="238504"/>
                </a:lnTo>
                <a:lnTo>
                  <a:pt x="3988" y="202740"/>
                </a:lnTo>
                <a:lnTo>
                  <a:pt x="0" y="162984"/>
                </a:lnTo>
                <a:close/>
              </a:path>
            </a:pathLst>
          </a:custGeom>
          <a:ln w="397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403966" y="5777139"/>
            <a:ext cx="485775" cy="322580"/>
          </a:xfrm>
          <a:custGeom>
            <a:avLst/>
            <a:gdLst/>
            <a:ahLst/>
            <a:cxnLst/>
            <a:rect l="l" t="t" r="r" b="b"/>
            <a:pathLst>
              <a:path w="485775" h="322579">
                <a:moveTo>
                  <a:pt x="274524" y="0"/>
                </a:moveTo>
                <a:lnTo>
                  <a:pt x="214838" y="0"/>
                </a:lnTo>
                <a:lnTo>
                  <a:pt x="159139" y="11929"/>
                </a:lnTo>
                <a:lnTo>
                  <a:pt x="107417" y="27825"/>
                </a:lnTo>
                <a:lnTo>
                  <a:pt x="63651" y="55650"/>
                </a:lnTo>
                <a:lnTo>
                  <a:pt x="27849" y="87462"/>
                </a:lnTo>
                <a:lnTo>
                  <a:pt x="7955" y="123239"/>
                </a:lnTo>
                <a:lnTo>
                  <a:pt x="0" y="162982"/>
                </a:lnTo>
                <a:lnTo>
                  <a:pt x="7955" y="202737"/>
                </a:lnTo>
                <a:lnTo>
                  <a:pt x="27849" y="238505"/>
                </a:lnTo>
                <a:lnTo>
                  <a:pt x="63651" y="270305"/>
                </a:lnTo>
                <a:lnTo>
                  <a:pt x="107417" y="294165"/>
                </a:lnTo>
                <a:lnTo>
                  <a:pt x="159139" y="314038"/>
                </a:lnTo>
                <a:lnTo>
                  <a:pt x="214838" y="321990"/>
                </a:lnTo>
                <a:lnTo>
                  <a:pt x="274524" y="321990"/>
                </a:lnTo>
                <a:lnTo>
                  <a:pt x="330232" y="314038"/>
                </a:lnTo>
                <a:lnTo>
                  <a:pt x="381941" y="294165"/>
                </a:lnTo>
                <a:lnTo>
                  <a:pt x="425708" y="270305"/>
                </a:lnTo>
                <a:lnTo>
                  <a:pt x="457535" y="238505"/>
                </a:lnTo>
                <a:lnTo>
                  <a:pt x="477441" y="202737"/>
                </a:lnTo>
                <a:lnTo>
                  <a:pt x="485393" y="162982"/>
                </a:lnTo>
                <a:lnTo>
                  <a:pt x="477441" y="123239"/>
                </a:lnTo>
                <a:lnTo>
                  <a:pt x="457535" y="87462"/>
                </a:lnTo>
                <a:lnTo>
                  <a:pt x="425708" y="55650"/>
                </a:lnTo>
                <a:lnTo>
                  <a:pt x="381941" y="27825"/>
                </a:lnTo>
                <a:lnTo>
                  <a:pt x="330232" y="11929"/>
                </a:lnTo>
                <a:lnTo>
                  <a:pt x="274524" y="0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2403969" y="5777138"/>
            <a:ext cx="485775" cy="322580"/>
          </a:xfrm>
          <a:custGeom>
            <a:avLst/>
            <a:gdLst/>
            <a:ahLst/>
            <a:cxnLst/>
            <a:rect l="l" t="t" r="r" b="b"/>
            <a:pathLst>
              <a:path w="485775" h="322579">
                <a:moveTo>
                  <a:pt x="0" y="162984"/>
                </a:moveTo>
                <a:lnTo>
                  <a:pt x="7955" y="123231"/>
                </a:lnTo>
                <a:lnTo>
                  <a:pt x="27849" y="87451"/>
                </a:lnTo>
                <a:lnTo>
                  <a:pt x="63651" y="55650"/>
                </a:lnTo>
                <a:lnTo>
                  <a:pt x="107419" y="27825"/>
                </a:lnTo>
                <a:lnTo>
                  <a:pt x="159139" y="11930"/>
                </a:lnTo>
                <a:lnTo>
                  <a:pt x="214850" y="0"/>
                </a:lnTo>
                <a:lnTo>
                  <a:pt x="274523" y="0"/>
                </a:lnTo>
                <a:lnTo>
                  <a:pt x="330222" y="11930"/>
                </a:lnTo>
                <a:lnTo>
                  <a:pt x="381954" y="27825"/>
                </a:lnTo>
                <a:lnTo>
                  <a:pt x="425709" y="55650"/>
                </a:lnTo>
                <a:lnTo>
                  <a:pt x="457547" y="87451"/>
                </a:lnTo>
                <a:lnTo>
                  <a:pt x="477429" y="123231"/>
                </a:lnTo>
                <a:lnTo>
                  <a:pt x="485397" y="162984"/>
                </a:lnTo>
                <a:lnTo>
                  <a:pt x="477429" y="202740"/>
                </a:lnTo>
                <a:lnTo>
                  <a:pt x="457547" y="238504"/>
                </a:lnTo>
                <a:lnTo>
                  <a:pt x="425709" y="270308"/>
                </a:lnTo>
                <a:lnTo>
                  <a:pt x="381954" y="294167"/>
                </a:lnTo>
                <a:lnTo>
                  <a:pt x="330222" y="314040"/>
                </a:lnTo>
                <a:lnTo>
                  <a:pt x="274523" y="321992"/>
                </a:lnTo>
                <a:lnTo>
                  <a:pt x="214850" y="321992"/>
                </a:lnTo>
                <a:lnTo>
                  <a:pt x="159139" y="314040"/>
                </a:lnTo>
                <a:lnTo>
                  <a:pt x="107419" y="294167"/>
                </a:lnTo>
                <a:lnTo>
                  <a:pt x="63651" y="270308"/>
                </a:lnTo>
                <a:lnTo>
                  <a:pt x="27849" y="238504"/>
                </a:lnTo>
                <a:lnTo>
                  <a:pt x="7955" y="202740"/>
                </a:lnTo>
                <a:lnTo>
                  <a:pt x="0" y="162984"/>
                </a:lnTo>
                <a:close/>
              </a:path>
            </a:pathLst>
          </a:custGeom>
          <a:ln w="397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941082" y="4326218"/>
            <a:ext cx="485775" cy="322580"/>
          </a:xfrm>
          <a:custGeom>
            <a:avLst/>
            <a:gdLst/>
            <a:ahLst/>
            <a:cxnLst/>
            <a:rect l="l" t="t" r="r" b="b"/>
            <a:pathLst>
              <a:path w="485775" h="322579">
                <a:moveTo>
                  <a:pt x="270534" y="0"/>
                </a:moveTo>
                <a:lnTo>
                  <a:pt x="214847" y="0"/>
                </a:lnTo>
                <a:lnTo>
                  <a:pt x="155167" y="7943"/>
                </a:lnTo>
                <a:lnTo>
                  <a:pt x="103439" y="27812"/>
                </a:lnTo>
                <a:lnTo>
                  <a:pt x="59673" y="55650"/>
                </a:lnTo>
                <a:lnTo>
                  <a:pt x="27849" y="87453"/>
                </a:lnTo>
                <a:lnTo>
                  <a:pt x="7952" y="123230"/>
                </a:lnTo>
                <a:lnTo>
                  <a:pt x="0" y="159008"/>
                </a:lnTo>
                <a:lnTo>
                  <a:pt x="7952" y="198750"/>
                </a:lnTo>
                <a:lnTo>
                  <a:pt x="27849" y="234531"/>
                </a:lnTo>
                <a:lnTo>
                  <a:pt x="59673" y="266331"/>
                </a:lnTo>
                <a:lnTo>
                  <a:pt x="103439" y="294156"/>
                </a:lnTo>
                <a:lnTo>
                  <a:pt x="155167" y="310051"/>
                </a:lnTo>
                <a:lnTo>
                  <a:pt x="214847" y="321981"/>
                </a:lnTo>
                <a:lnTo>
                  <a:pt x="270534" y="321981"/>
                </a:lnTo>
                <a:lnTo>
                  <a:pt x="330244" y="310051"/>
                </a:lnTo>
                <a:lnTo>
                  <a:pt x="381938" y="294156"/>
                </a:lnTo>
                <a:lnTo>
                  <a:pt x="425708" y="266331"/>
                </a:lnTo>
                <a:lnTo>
                  <a:pt x="457559" y="234531"/>
                </a:lnTo>
                <a:lnTo>
                  <a:pt x="477432" y="198750"/>
                </a:lnTo>
                <a:lnTo>
                  <a:pt x="485387" y="159008"/>
                </a:lnTo>
                <a:lnTo>
                  <a:pt x="477432" y="123230"/>
                </a:lnTo>
                <a:lnTo>
                  <a:pt x="457559" y="87453"/>
                </a:lnTo>
                <a:lnTo>
                  <a:pt x="425708" y="55650"/>
                </a:lnTo>
                <a:lnTo>
                  <a:pt x="381938" y="27812"/>
                </a:lnTo>
                <a:lnTo>
                  <a:pt x="330244" y="7943"/>
                </a:lnTo>
                <a:lnTo>
                  <a:pt x="270534" y="0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941086" y="4326220"/>
            <a:ext cx="485775" cy="322580"/>
          </a:xfrm>
          <a:custGeom>
            <a:avLst/>
            <a:gdLst/>
            <a:ahLst/>
            <a:cxnLst/>
            <a:rect l="l" t="t" r="r" b="b"/>
            <a:pathLst>
              <a:path w="485775" h="322579">
                <a:moveTo>
                  <a:pt x="0" y="158996"/>
                </a:moveTo>
                <a:lnTo>
                  <a:pt x="27849" y="87451"/>
                </a:lnTo>
                <a:lnTo>
                  <a:pt x="59672" y="55650"/>
                </a:lnTo>
                <a:lnTo>
                  <a:pt x="103439" y="27825"/>
                </a:lnTo>
                <a:lnTo>
                  <a:pt x="155153" y="7939"/>
                </a:lnTo>
                <a:lnTo>
                  <a:pt x="214859" y="0"/>
                </a:lnTo>
                <a:lnTo>
                  <a:pt x="270540" y="0"/>
                </a:lnTo>
                <a:lnTo>
                  <a:pt x="330216" y="7939"/>
                </a:lnTo>
                <a:lnTo>
                  <a:pt x="381963" y="27825"/>
                </a:lnTo>
                <a:lnTo>
                  <a:pt x="425721" y="55650"/>
                </a:lnTo>
                <a:lnTo>
                  <a:pt x="457556" y="87451"/>
                </a:lnTo>
                <a:lnTo>
                  <a:pt x="477438" y="123228"/>
                </a:lnTo>
                <a:lnTo>
                  <a:pt x="485397" y="158996"/>
                </a:lnTo>
                <a:lnTo>
                  <a:pt x="477438" y="198748"/>
                </a:lnTo>
                <a:lnTo>
                  <a:pt x="457556" y="234528"/>
                </a:lnTo>
                <a:lnTo>
                  <a:pt x="425721" y="266330"/>
                </a:lnTo>
                <a:lnTo>
                  <a:pt x="381963" y="294155"/>
                </a:lnTo>
                <a:lnTo>
                  <a:pt x="330216" y="310049"/>
                </a:lnTo>
                <a:lnTo>
                  <a:pt x="270540" y="321980"/>
                </a:lnTo>
                <a:lnTo>
                  <a:pt x="214859" y="321980"/>
                </a:lnTo>
                <a:lnTo>
                  <a:pt x="155153" y="310049"/>
                </a:lnTo>
                <a:lnTo>
                  <a:pt x="103439" y="294155"/>
                </a:lnTo>
                <a:lnTo>
                  <a:pt x="59672" y="266330"/>
                </a:lnTo>
                <a:lnTo>
                  <a:pt x="27849" y="234528"/>
                </a:lnTo>
                <a:lnTo>
                  <a:pt x="7952" y="198748"/>
                </a:lnTo>
                <a:lnTo>
                  <a:pt x="0" y="158996"/>
                </a:lnTo>
                <a:close/>
              </a:path>
            </a:pathLst>
          </a:custGeom>
          <a:ln w="397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1269277" y="4381041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2</a:t>
            </a:r>
            <a:r>
              <a:rPr sz="1800" spc="-5" dirty="0">
                <a:latin typeface="Arial"/>
                <a:cs typeface="Arial"/>
              </a:rPr>
              <a:t>..2</a:t>
            </a:r>
            <a:endParaRPr sz="1800">
              <a:latin typeface="Arial"/>
              <a:cs typeface="Aria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866028" y="4381041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3</a:t>
            </a:r>
            <a:r>
              <a:rPr sz="1800" spc="-5" dirty="0">
                <a:latin typeface="Arial"/>
                <a:cs typeface="Arial"/>
              </a:rPr>
              <a:t>..4</a:t>
            </a:r>
            <a:endParaRPr sz="1800">
              <a:latin typeface="Arial"/>
              <a:cs typeface="Arial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2462768" y="4381041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2</a:t>
            </a:r>
            <a:r>
              <a:rPr sz="1800" spc="-5" dirty="0">
                <a:latin typeface="Arial"/>
                <a:cs typeface="Arial"/>
              </a:rPr>
              <a:t>..3</a:t>
            </a:r>
            <a:endParaRPr sz="1800">
              <a:latin typeface="Arial"/>
              <a:cs typeface="Arial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2987975" y="4381041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4</a:t>
            </a:r>
            <a:r>
              <a:rPr sz="1800" spc="-5" dirty="0">
                <a:latin typeface="Arial"/>
                <a:cs typeface="Arial"/>
              </a:rPr>
              <a:t>..4</a:t>
            </a:r>
            <a:endParaRPr sz="180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3584728" y="4420689"/>
            <a:ext cx="905510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1</a:t>
            </a:r>
            <a:r>
              <a:rPr sz="1800" spc="-5" dirty="0">
                <a:latin typeface="Arial"/>
                <a:cs typeface="Arial"/>
              </a:rPr>
              <a:t>..</a:t>
            </a:r>
            <a:r>
              <a:rPr sz="1800" dirty="0">
                <a:latin typeface="Arial"/>
                <a:cs typeface="Arial"/>
              </a:rPr>
              <a:t>1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Arial"/>
                <a:cs typeface="Arial"/>
              </a:rPr>
              <a:t>2</a:t>
            </a:r>
            <a:r>
              <a:rPr sz="1800" spc="-5" dirty="0">
                <a:latin typeface="Arial"/>
                <a:cs typeface="Arial"/>
              </a:rPr>
              <a:t>..2</a:t>
            </a:r>
            <a:endParaRPr sz="1800">
              <a:latin typeface="Arial"/>
              <a:cs typeface="Arial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4666753" y="4381041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3</a:t>
            </a:r>
            <a:r>
              <a:rPr sz="1800" spc="-5" dirty="0">
                <a:latin typeface="Arial"/>
                <a:cs typeface="Arial"/>
              </a:rPr>
              <a:t>..3</a:t>
            </a:r>
            <a:endParaRPr sz="1800">
              <a:latin typeface="Arial"/>
              <a:cs typeface="Arial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5263504" y="4381041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4</a:t>
            </a:r>
            <a:r>
              <a:rPr sz="1800" spc="-5" dirty="0">
                <a:latin typeface="Arial"/>
                <a:cs typeface="Arial"/>
              </a:rPr>
              <a:t>..4</a:t>
            </a:r>
            <a:endParaRPr sz="1800">
              <a:latin typeface="Arial"/>
              <a:cs typeface="Arial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5784782" y="4420689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1</a:t>
            </a:r>
            <a:r>
              <a:rPr sz="1800" spc="-5" dirty="0">
                <a:latin typeface="Arial"/>
                <a:cs typeface="Arial"/>
              </a:rPr>
              <a:t>..1</a:t>
            </a:r>
            <a:endParaRPr sz="180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6381534" y="4381041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2</a:t>
            </a:r>
            <a:r>
              <a:rPr sz="1800" spc="-5" dirty="0">
                <a:latin typeface="Arial"/>
                <a:cs typeface="Arial"/>
              </a:rPr>
              <a:t>..3</a:t>
            </a:r>
            <a:endParaRPr sz="1800">
              <a:latin typeface="Arial"/>
              <a:cs typeface="Arial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6942508" y="4381041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1</a:t>
            </a:r>
            <a:r>
              <a:rPr sz="1800" spc="-5" dirty="0">
                <a:latin typeface="Arial"/>
                <a:cs typeface="Arial"/>
              </a:rPr>
              <a:t>..2</a:t>
            </a:r>
            <a:endParaRPr sz="1800">
              <a:latin typeface="Arial"/>
              <a:cs typeface="Arial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7539247" y="4420689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3</a:t>
            </a:r>
            <a:r>
              <a:rPr sz="1800" spc="-5" dirty="0">
                <a:latin typeface="Arial"/>
                <a:cs typeface="Arial"/>
              </a:rPr>
              <a:t>..3</a:t>
            </a:r>
            <a:endParaRPr sz="180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1269058" y="5800164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3</a:t>
            </a:r>
            <a:r>
              <a:rPr sz="1800" spc="-5" dirty="0">
                <a:latin typeface="Arial"/>
                <a:cs typeface="Arial"/>
              </a:rPr>
              <a:t>..3</a:t>
            </a:r>
            <a:endParaRPr sz="1800">
              <a:latin typeface="Arial"/>
              <a:cs typeface="Arial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1865797" y="5800164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4</a:t>
            </a:r>
            <a:r>
              <a:rPr sz="1800" spc="-5" dirty="0">
                <a:latin typeface="Arial"/>
                <a:cs typeface="Arial"/>
              </a:rPr>
              <a:t>..4</a:t>
            </a:r>
            <a:endParaRPr sz="1800">
              <a:latin typeface="Arial"/>
              <a:cs typeface="Arial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2438772" y="5835895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2</a:t>
            </a:r>
            <a:r>
              <a:rPr sz="1800" spc="-5" dirty="0">
                <a:latin typeface="Arial"/>
                <a:cs typeface="Arial"/>
              </a:rPr>
              <a:t>..2</a:t>
            </a:r>
            <a:endParaRPr sz="1800">
              <a:latin typeface="Arial"/>
              <a:cs typeface="Arial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2987756" y="5835895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3</a:t>
            </a:r>
            <a:r>
              <a:rPr sz="1800" spc="-5" dirty="0">
                <a:latin typeface="Arial"/>
                <a:cs typeface="Arial"/>
              </a:rPr>
              <a:t>..3</a:t>
            </a:r>
            <a:endParaRPr sz="1800">
              <a:latin typeface="Arial"/>
              <a:cs typeface="Arial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5760792" y="5800164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2</a:t>
            </a:r>
            <a:r>
              <a:rPr sz="1800" spc="-5" dirty="0">
                <a:latin typeface="Arial"/>
                <a:cs typeface="Arial"/>
              </a:rPr>
              <a:t>..2</a:t>
            </a:r>
            <a:endParaRPr sz="1800">
              <a:latin typeface="Arial"/>
              <a:cs typeface="Arial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6393298" y="5800164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3</a:t>
            </a:r>
            <a:r>
              <a:rPr sz="1800" spc="-5" dirty="0">
                <a:latin typeface="Arial"/>
                <a:cs typeface="Arial"/>
              </a:rPr>
              <a:t>..3</a:t>
            </a:r>
            <a:endParaRPr sz="1800">
              <a:latin typeface="Arial"/>
              <a:cs typeface="Arial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6942282" y="5800164"/>
            <a:ext cx="893444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1</a:t>
            </a:r>
            <a:r>
              <a:rPr sz="1800" spc="-5" dirty="0">
                <a:latin typeface="Arial"/>
                <a:cs typeface="Arial"/>
              </a:rPr>
              <a:t>..</a:t>
            </a:r>
            <a:r>
              <a:rPr sz="1800" dirty="0">
                <a:latin typeface="Arial"/>
                <a:cs typeface="Arial"/>
              </a:rPr>
              <a:t>1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Arial"/>
                <a:cs typeface="Arial"/>
              </a:rPr>
              <a:t>2</a:t>
            </a:r>
            <a:r>
              <a:rPr sz="1800" spc="-5" dirty="0">
                <a:latin typeface="Arial"/>
                <a:cs typeface="Arial"/>
              </a:rPr>
              <a:t>..2</a:t>
            </a:r>
            <a:endParaRPr sz="1800">
              <a:latin typeface="Arial"/>
              <a:cs typeface="Arial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1268590" y="2965839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1</a:t>
            </a:r>
            <a:r>
              <a:rPr sz="1800" spc="-5" dirty="0">
                <a:latin typeface="Arial"/>
                <a:cs typeface="Arial"/>
              </a:rPr>
              <a:t>..1</a:t>
            </a:r>
            <a:endParaRPr sz="1800">
              <a:latin typeface="Arial"/>
              <a:cs typeface="Arial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2462082" y="2965839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2</a:t>
            </a:r>
            <a:r>
              <a:rPr sz="1800" spc="-5" dirty="0">
                <a:latin typeface="Arial"/>
                <a:cs typeface="Arial"/>
              </a:rPr>
              <a:t>..4</a:t>
            </a:r>
            <a:endParaRPr sz="1800">
              <a:latin typeface="Arial"/>
              <a:cs typeface="Arial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3842715" y="2965839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1</a:t>
            </a:r>
            <a:r>
              <a:rPr sz="1800" spc="-5" dirty="0">
                <a:latin typeface="Arial"/>
                <a:cs typeface="Arial"/>
              </a:rPr>
              <a:t>..2</a:t>
            </a:r>
            <a:endParaRPr sz="1800">
              <a:latin typeface="Arial"/>
              <a:cs typeface="Arial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4924978" y="2965839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3</a:t>
            </a:r>
            <a:r>
              <a:rPr sz="1800" spc="-5" dirty="0">
                <a:latin typeface="Arial"/>
                <a:cs typeface="Arial"/>
              </a:rPr>
              <a:t>..4</a:t>
            </a:r>
            <a:endParaRPr sz="1800">
              <a:latin typeface="Arial"/>
              <a:cs typeface="Arial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6643676" y="2965839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1</a:t>
            </a:r>
            <a:r>
              <a:rPr sz="1800" spc="-5" dirty="0">
                <a:latin typeface="Arial"/>
                <a:cs typeface="Arial"/>
              </a:rPr>
              <a:t>..3</a:t>
            </a:r>
            <a:endParaRPr sz="1800">
              <a:latin typeface="Arial"/>
              <a:cs typeface="Arial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7586560" y="3001570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4</a:t>
            </a:r>
            <a:r>
              <a:rPr sz="1800" spc="-5" dirty="0">
                <a:latin typeface="Arial"/>
                <a:cs typeface="Arial"/>
              </a:rPr>
              <a:t>..4</a:t>
            </a:r>
            <a:endParaRPr sz="1800">
              <a:latin typeface="Arial"/>
              <a:cs typeface="Arial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4327992" y="1697736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1</a:t>
            </a:r>
            <a:r>
              <a:rPr sz="1800" spc="-5" dirty="0">
                <a:latin typeface="Arial"/>
                <a:cs typeface="Arial"/>
              </a:rPr>
              <a:t>..4</a:t>
            </a:r>
            <a:endParaRPr sz="1800">
              <a:latin typeface="Arial"/>
              <a:cs typeface="Arial"/>
            </a:endParaRPr>
          </a:p>
        </p:txBody>
      </p:sp>
      <p:sp>
        <p:nvSpPr>
          <p:cNvPr id="49" name="object 49"/>
          <p:cNvSpPr/>
          <p:nvPr/>
        </p:nvSpPr>
        <p:spPr>
          <a:xfrm>
            <a:off x="1524679" y="1825858"/>
            <a:ext cx="2686050" cy="1121410"/>
          </a:xfrm>
          <a:custGeom>
            <a:avLst/>
            <a:gdLst/>
            <a:ahLst/>
            <a:cxnLst/>
            <a:rect l="l" t="t" r="r" b="b"/>
            <a:pathLst>
              <a:path w="2686050" h="1121410">
                <a:moveTo>
                  <a:pt x="0" y="1120988"/>
                </a:moveTo>
                <a:lnTo>
                  <a:pt x="2685576" y="0"/>
                </a:lnTo>
              </a:path>
            </a:pathLst>
          </a:custGeom>
          <a:ln w="39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 txBox="1"/>
          <p:nvPr/>
        </p:nvSpPr>
        <p:spPr>
          <a:xfrm rot="20280000">
            <a:off x="2566138" y="2141791"/>
            <a:ext cx="496832" cy="232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30"/>
              </a:lnSpc>
            </a:pPr>
            <a:r>
              <a:rPr sz="1550" i="1" spc="5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3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=</a:t>
            </a:r>
            <a:r>
              <a:rPr sz="1550" spc="30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1</a:t>
            </a:r>
            <a:endParaRPr sz="1550">
              <a:latin typeface="Arial"/>
              <a:cs typeface="Arial"/>
            </a:endParaRPr>
          </a:p>
        </p:txBody>
      </p:sp>
      <p:sp>
        <p:nvSpPr>
          <p:cNvPr id="51" name="object 51"/>
          <p:cNvSpPr/>
          <p:nvPr/>
        </p:nvSpPr>
        <p:spPr>
          <a:xfrm>
            <a:off x="2718271" y="1976912"/>
            <a:ext cx="1492250" cy="970280"/>
          </a:xfrm>
          <a:custGeom>
            <a:avLst/>
            <a:gdLst/>
            <a:ahLst/>
            <a:cxnLst/>
            <a:rect l="l" t="t" r="r" b="b"/>
            <a:pathLst>
              <a:path w="1492250" h="970280">
                <a:moveTo>
                  <a:pt x="0" y="969935"/>
                </a:moveTo>
                <a:lnTo>
                  <a:pt x="1491984" y="0"/>
                </a:lnTo>
              </a:path>
            </a:pathLst>
          </a:custGeom>
          <a:ln w="397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 txBox="1"/>
          <p:nvPr/>
        </p:nvSpPr>
        <p:spPr>
          <a:xfrm rot="19680000">
            <a:off x="3140108" y="2229809"/>
            <a:ext cx="498218" cy="2317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25"/>
              </a:lnSpc>
            </a:pPr>
            <a:r>
              <a:rPr sz="1550" i="1" spc="5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2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=</a:t>
            </a:r>
            <a:r>
              <a:rPr sz="1550" spc="15" dirty="0">
                <a:latin typeface="Times New Roman"/>
                <a:cs typeface="Times New Roman"/>
              </a:rPr>
              <a:t> </a:t>
            </a:r>
            <a:r>
              <a:rPr sz="2325" spc="7" baseline="1792" dirty="0">
                <a:latin typeface="Arial"/>
                <a:cs typeface="Arial"/>
              </a:rPr>
              <a:t>1</a:t>
            </a:r>
            <a:endParaRPr sz="2325" baseline="1792">
              <a:latin typeface="Arial"/>
              <a:cs typeface="Arial"/>
            </a:endParaRPr>
          </a:p>
        </p:txBody>
      </p:sp>
      <p:sp>
        <p:nvSpPr>
          <p:cNvPr id="53" name="object 53"/>
          <p:cNvSpPr/>
          <p:nvPr/>
        </p:nvSpPr>
        <p:spPr>
          <a:xfrm>
            <a:off x="4082945" y="2044487"/>
            <a:ext cx="330835" cy="910590"/>
          </a:xfrm>
          <a:custGeom>
            <a:avLst/>
            <a:gdLst/>
            <a:ahLst/>
            <a:cxnLst/>
            <a:rect l="l" t="t" r="r" b="b"/>
            <a:pathLst>
              <a:path w="330835" h="910589">
                <a:moveTo>
                  <a:pt x="0" y="910312"/>
                </a:moveTo>
                <a:lnTo>
                  <a:pt x="330243" y="0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 txBox="1"/>
          <p:nvPr/>
        </p:nvSpPr>
        <p:spPr>
          <a:xfrm rot="17460000">
            <a:off x="3871889" y="2336771"/>
            <a:ext cx="497333" cy="2305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14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30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2325" baseline="1792" dirty="0">
                <a:latin typeface="Arial"/>
                <a:cs typeface="Arial"/>
              </a:rPr>
              <a:t>=</a:t>
            </a:r>
            <a:r>
              <a:rPr sz="2325" spc="22" baseline="1792" dirty="0">
                <a:latin typeface="Times New Roman"/>
                <a:cs typeface="Times New Roman"/>
              </a:rPr>
              <a:t> </a:t>
            </a:r>
            <a:r>
              <a:rPr sz="2325" spc="7" baseline="1792" dirty="0">
                <a:latin typeface="Arial"/>
                <a:cs typeface="Arial"/>
              </a:rPr>
              <a:t>2</a:t>
            </a:r>
            <a:endParaRPr sz="2325" baseline="1792">
              <a:latin typeface="Arial"/>
              <a:cs typeface="Arial"/>
            </a:endParaRPr>
          </a:p>
        </p:txBody>
      </p:sp>
      <p:sp>
        <p:nvSpPr>
          <p:cNvPr id="55" name="object 55"/>
          <p:cNvSpPr/>
          <p:nvPr/>
        </p:nvSpPr>
        <p:spPr>
          <a:xfrm>
            <a:off x="4659850" y="2052439"/>
            <a:ext cx="445770" cy="894715"/>
          </a:xfrm>
          <a:custGeom>
            <a:avLst/>
            <a:gdLst/>
            <a:ahLst/>
            <a:cxnLst/>
            <a:rect l="l" t="t" r="r" b="b"/>
            <a:pathLst>
              <a:path w="445770" h="894714">
                <a:moveTo>
                  <a:pt x="0" y="0"/>
                </a:moveTo>
                <a:lnTo>
                  <a:pt x="445600" y="894408"/>
                </a:lnTo>
              </a:path>
            </a:pathLst>
          </a:custGeom>
          <a:ln w="397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 txBox="1"/>
          <p:nvPr/>
        </p:nvSpPr>
        <p:spPr>
          <a:xfrm rot="3780000">
            <a:off x="4759550" y="2320407"/>
            <a:ext cx="494071" cy="23367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39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30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2</a:t>
            </a:r>
            <a:endParaRPr sz="1550">
              <a:latin typeface="Arial"/>
              <a:cs typeface="Arial"/>
            </a:endParaRPr>
          </a:p>
        </p:txBody>
      </p:sp>
      <p:sp>
        <p:nvSpPr>
          <p:cNvPr id="57" name="object 57"/>
          <p:cNvSpPr/>
          <p:nvPr/>
        </p:nvSpPr>
        <p:spPr>
          <a:xfrm>
            <a:off x="4807072" y="1976912"/>
            <a:ext cx="1941830" cy="970280"/>
          </a:xfrm>
          <a:custGeom>
            <a:avLst/>
            <a:gdLst/>
            <a:ahLst/>
            <a:cxnLst/>
            <a:rect l="l" t="t" r="r" b="b"/>
            <a:pathLst>
              <a:path w="1941829" h="970280">
                <a:moveTo>
                  <a:pt x="0" y="0"/>
                </a:moveTo>
                <a:lnTo>
                  <a:pt x="1941576" y="969935"/>
                </a:lnTo>
              </a:path>
            </a:pathLst>
          </a:custGeom>
          <a:ln w="39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 txBox="1"/>
          <p:nvPr/>
        </p:nvSpPr>
        <p:spPr>
          <a:xfrm rot="1560000">
            <a:off x="5592506" y="2220245"/>
            <a:ext cx="494330" cy="23367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39"/>
              </a:lnSpc>
            </a:pPr>
            <a:r>
              <a:rPr sz="2325" i="1" spc="7" baseline="1792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2325" i="1" spc="7" baseline="1792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=</a:t>
            </a:r>
            <a:r>
              <a:rPr sz="1550" spc="25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3</a:t>
            </a:r>
            <a:endParaRPr sz="1550">
              <a:latin typeface="Arial"/>
              <a:cs typeface="Arial"/>
            </a:endParaRPr>
          </a:p>
        </p:txBody>
      </p:sp>
      <p:sp>
        <p:nvSpPr>
          <p:cNvPr id="59" name="object 59"/>
          <p:cNvSpPr/>
          <p:nvPr/>
        </p:nvSpPr>
        <p:spPr>
          <a:xfrm>
            <a:off x="4807072" y="1825858"/>
            <a:ext cx="2984500" cy="1125220"/>
          </a:xfrm>
          <a:custGeom>
            <a:avLst/>
            <a:gdLst/>
            <a:ahLst/>
            <a:cxnLst/>
            <a:rect l="l" t="t" r="r" b="b"/>
            <a:pathLst>
              <a:path w="2984500" h="1125220">
                <a:moveTo>
                  <a:pt x="0" y="0"/>
                </a:moveTo>
                <a:lnTo>
                  <a:pt x="2983963" y="1124949"/>
                </a:lnTo>
              </a:path>
            </a:pathLst>
          </a:custGeom>
          <a:ln w="39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 txBox="1"/>
          <p:nvPr/>
        </p:nvSpPr>
        <p:spPr>
          <a:xfrm rot="1200000">
            <a:off x="6100126" y="2142600"/>
            <a:ext cx="499110" cy="2343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45"/>
              </a:lnSpc>
            </a:pPr>
            <a:r>
              <a:rPr sz="1550" i="1" spc="5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3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=</a:t>
            </a:r>
            <a:r>
              <a:rPr sz="1550" spc="20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3</a:t>
            </a:r>
            <a:endParaRPr sz="1550">
              <a:latin typeface="Arial"/>
              <a:cs typeface="Arial"/>
            </a:endParaRPr>
          </a:p>
        </p:txBody>
      </p:sp>
      <p:sp>
        <p:nvSpPr>
          <p:cNvPr id="61" name="object 61"/>
          <p:cNvSpPr/>
          <p:nvPr/>
        </p:nvSpPr>
        <p:spPr>
          <a:xfrm>
            <a:off x="1449086" y="3233051"/>
            <a:ext cx="958850" cy="1141095"/>
          </a:xfrm>
          <a:custGeom>
            <a:avLst/>
            <a:gdLst/>
            <a:ahLst/>
            <a:cxnLst/>
            <a:rect l="l" t="t" r="r" b="b"/>
            <a:pathLst>
              <a:path w="958850" h="1141095">
                <a:moveTo>
                  <a:pt x="0" y="1140865"/>
                </a:moveTo>
                <a:lnTo>
                  <a:pt x="958850" y="0"/>
                </a:lnTo>
              </a:path>
            </a:pathLst>
          </a:custGeom>
          <a:ln w="397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 txBox="1"/>
          <p:nvPr/>
        </p:nvSpPr>
        <p:spPr>
          <a:xfrm rot="18660000">
            <a:off x="1576288" y="3599551"/>
            <a:ext cx="497065" cy="2311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20"/>
              </a:lnSpc>
            </a:pPr>
            <a:r>
              <a:rPr sz="1550" i="1" spc="5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2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=</a:t>
            </a:r>
            <a:r>
              <a:rPr sz="1550" spc="15" dirty="0">
                <a:latin typeface="Times New Roman"/>
                <a:cs typeface="Times New Roman"/>
              </a:rPr>
              <a:t> </a:t>
            </a:r>
            <a:r>
              <a:rPr sz="2325" spc="7" baseline="1792" dirty="0">
                <a:latin typeface="Arial"/>
                <a:cs typeface="Arial"/>
              </a:rPr>
              <a:t>2</a:t>
            </a:r>
            <a:endParaRPr sz="2325" baseline="1792">
              <a:latin typeface="Arial"/>
              <a:cs typeface="Arial"/>
            </a:endParaRPr>
          </a:p>
        </p:txBody>
      </p:sp>
      <p:sp>
        <p:nvSpPr>
          <p:cNvPr id="63" name="object 63"/>
          <p:cNvSpPr/>
          <p:nvPr/>
        </p:nvSpPr>
        <p:spPr>
          <a:xfrm>
            <a:off x="2793864" y="3244963"/>
            <a:ext cx="370205" cy="1117600"/>
          </a:xfrm>
          <a:custGeom>
            <a:avLst/>
            <a:gdLst/>
            <a:ahLst/>
            <a:cxnLst/>
            <a:rect l="l" t="t" r="r" b="b"/>
            <a:pathLst>
              <a:path w="370205" h="1117600">
                <a:moveTo>
                  <a:pt x="0" y="0"/>
                </a:moveTo>
                <a:lnTo>
                  <a:pt x="370010" y="1117034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 txBox="1"/>
          <p:nvPr/>
        </p:nvSpPr>
        <p:spPr>
          <a:xfrm rot="4260000">
            <a:off x="2861474" y="3643669"/>
            <a:ext cx="498549" cy="2343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45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3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25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3</a:t>
            </a:r>
            <a:endParaRPr sz="1550">
              <a:latin typeface="Arial"/>
              <a:cs typeface="Arial"/>
            </a:endParaRPr>
          </a:p>
        </p:txBody>
      </p:sp>
      <p:sp>
        <p:nvSpPr>
          <p:cNvPr id="65" name="object 65"/>
          <p:cNvSpPr/>
          <p:nvPr/>
        </p:nvSpPr>
        <p:spPr>
          <a:xfrm>
            <a:off x="2642677" y="3244963"/>
            <a:ext cx="0" cy="1117600"/>
          </a:xfrm>
          <a:custGeom>
            <a:avLst/>
            <a:gdLst/>
            <a:ahLst/>
            <a:cxnLst/>
            <a:rect l="l" t="t" r="r" b="b"/>
            <a:pathLst>
              <a:path h="1117600">
                <a:moveTo>
                  <a:pt x="0" y="0"/>
                </a:moveTo>
                <a:lnTo>
                  <a:pt x="0" y="1117034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 txBox="1"/>
          <p:nvPr/>
        </p:nvSpPr>
        <p:spPr>
          <a:xfrm>
            <a:off x="2651899" y="3574069"/>
            <a:ext cx="224790" cy="462280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50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40" dirty="0"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3</a:t>
            </a:r>
            <a:endParaRPr sz="1550">
              <a:latin typeface="Arial"/>
              <a:cs typeface="Arial"/>
            </a:endParaRPr>
          </a:p>
        </p:txBody>
      </p:sp>
      <p:sp>
        <p:nvSpPr>
          <p:cNvPr id="67" name="object 67"/>
          <p:cNvSpPr/>
          <p:nvPr/>
        </p:nvSpPr>
        <p:spPr>
          <a:xfrm>
            <a:off x="2065773" y="3237042"/>
            <a:ext cx="410209" cy="1133475"/>
          </a:xfrm>
          <a:custGeom>
            <a:avLst/>
            <a:gdLst/>
            <a:ahLst/>
            <a:cxnLst/>
            <a:rect l="l" t="t" r="r" b="b"/>
            <a:pathLst>
              <a:path w="410210" h="1133475">
                <a:moveTo>
                  <a:pt x="0" y="1132910"/>
                </a:moveTo>
                <a:lnTo>
                  <a:pt x="409800" y="0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 txBox="1"/>
          <p:nvPr/>
        </p:nvSpPr>
        <p:spPr>
          <a:xfrm rot="17460000">
            <a:off x="1890681" y="3639256"/>
            <a:ext cx="499342" cy="232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30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40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15" dirty="0">
                <a:latin typeface="Times New Roman"/>
                <a:cs typeface="Times New Roman"/>
              </a:rPr>
              <a:t> </a:t>
            </a:r>
            <a:r>
              <a:rPr sz="2325" spc="7" baseline="1792" dirty="0">
                <a:latin typeface="Arial"/>
                <a:cs typeface="Arial"/>
              </a:rPr>
              <a:t>2</a:t>
            </a:r>
            <a:endParaRPr sz="2325" baseline="1792">
              <a:latin typeface="Arial"/>
              <a:cs typeface="Arial"/>
            </a:endParaRPr>
          </a:p>
        </p:txBody>
      </p:sp>
      <p:sp>
        <p:nvSpPr>
          <p:cNvPr id="69" name="object 69"/>
          <p:cNvSpPr/>
          <p:nvPr/>
        </p:nvSpPr>
        <p:spPr>
          <a:xfrm>
            <a:off x="3780573" y="3241002"/>
            <a:ext cx="191135" cy="1121410"/>
          </a:xfrm>
          <a:custGeom>
            <a:avLst/>
            <a:gdLst/>
            <a:ahLst/>
            <a:cxnLst/>
            <a:rect l="l" t="t" r="r" b="b"/>
            <a:pathLst>
              <a:path w="191135" h="1121410">
                <a:moveTo>
                  <a:pt x="0" y="1120994"/>
                </a:moveTo>
                <a:lnTo>
                  <a:pt x="190949" y="0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 txBox="1"/>
          <p:nvPr/>
        </p:nvSpPr>
        <p:spPr>
          <a:xfrm rot="16800000">
            <a:off x="3491690" y="3661294"/>
            <a:ext cx="497989" cy="2343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45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6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40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1</a:t>
            </a:r>
            <a:endParaRPr sz="1550">
              <a:latin typeface="Arial"/>
              <a:cs typeface="Arial"/>
            </a:endParaRPr>
          </a:p>
        </p:txBody>
      </p:sp>
      <p:sp>
        <p:nvSpPr>
          <p:cNvPr id="71" name="object 71"/>
          <p:cNvSpPr/>
          <p:nvPr/>
        </p:nvSpPr>
        <p:spPr>
          <a:xfrm>
            <a:off x="4118745" y="3244963"/>
            <a:ext cx="171450" cy="1117600"/>
          </a:xfrm>
          <a:custGeom>
            <a:avLst/>
            <a:gdLst/>
            <a:ahLst/>
            <a:cxnLst/>
            <a:rect l="l" t="t" r="r" b="b"/>
            <a:pathLst>
              <a:path w="171450" h="1117600">
                <a:moveTo>
                  <a:pt x="0" y="0"/>
                </a:moveTo>
                <a:lnTo>
                  <a:pt x="171068" y="1117034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 txBox="1"/>
          <p:nvPr/>
        </p:nvSpPr>
        <p:spPr>
          <a:xfrm rot="4860000">
            <a:off x="4094757" y="3664263"/>
            <a:ext cx="494931" cy="2343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45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2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35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1</a:t>
            </a:r>
            <a:endParaRPr sz="1550">
              <a:latin typeface="Arial"/>
              <a:cs typeface="Arial"/>
            </a:endParaRPr>
          </a:p>
        </p:txBody>
      </p:sp>
      <p:sp>
        <p:nvSpPr>
          <p:cNvPr id="73" name="object 73"/>
          <p:cNvSpPr/>
          <p:nvPr/>
        </p:nvSpPr>
        <p:spPr>
          <a:xfrm>
            <a:off x="5216843" y="3244963"/>
            <a:ext cx="243204" cy="1117600"/>
          </a:xfrm>
          <a:custGeom>
            <a:avLst/>
            <a:gdLst/>
            <a:ahLst/>
            <a:cxnLst/>
            <a:rect l="l" t="t" r="r" b="b"/>
            <a:pathLst>
              <a:path w="243204" h="1117600">
                <a:moveTo>
                  <a:pt x="0" y="0"/>
                </a:moveTo>
                <a:lnTo>
                  <a:pt x="242697" y="1117034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 txBox="1"/>
          <p:nvPr/>
        </p:nvSpPr>
        <p:spPr>
          <a:xfrm rot="4620000">
            <a:off x="5225826" y="3659268"/>
            <a:ext cx="497393" cy="232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30"/>
              </a:lnSpc>
            </a:pPr>
            <a:r>
              <a:rPr sz="2325" i="1" baseline="1792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2325" i="1" spc="30" baseline="1792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15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3</a:t>
            </a:r>
            <a:endParaRPr sz="1550">
              <a:latin typeface="Arial"/>
              <a:cs typeface="Arial"/>
            </a:endParaRPr>
          </a:p>
        </p:txBody>
      </p:sp>
      <p:sp>
        <p:nvSpPr>
          <p:cNvPr id="75" name="object 75"/>
          <p:cNvSpPr/>
          <p:nvPr/>
        </p:nvSpPr>
        <p:spPr>
          <a:xfrm>
            <a:off x="4874676" y="3244963"/>
            <a:ext cx="199390" cy="1117600"/>
          </a:xfrm>
          <a:custGeom>
            <a:avLst/>
            <a:gdLst/>
            <a:ahLst/>
            <a:cxnLst/>
            <a:rect l="l" t="t" r="r" b="b"/>
            <a:pathLst>
              <a:path w="199389" h="1117600">
                <a:moveTo>
                  <a:pt x="0" y="1117034"/>
                </a:moveTo>
                <a:lnTo>
                  <a:pt x="198939" y="0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 txBox="1"/>
          <p:nvPr/>
        </p:nvSpPr>
        <p:spPr>
          <a:xfrm rot="16860000">
            <a:off x="4592375" y="3664474"/>
            <a:ext cx="496237" cy="2317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25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1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15" dirty="0">
                <a:latin typeface="Times New Roman"/>
                <a:cs typeface="Times New Roman"/>
              </a:rPr>
              <a:t> </a:t>
            </a:r>
            <a:r>
              <a:rPr sz="2325" spc="7" baseline="1792" dirty="0">
                <a:latin typeface="Arial"/>
                <a:cs typeface="Arial"/>
              </a:rPr>
              <a:t>3</a:t>
            </a:r>
            <a:endParaRPr sz="2325" baseline="1792">
              <a:latin typeface="Arial"/>
              <a:cs typeface="Arial"/>
            </a:endParaRPr>
          </a:p>
        </p:txBody>
      </p:sp>
      <p:sp>
        <p:nvSpPr>
          <p:cNvPr id="77" name="object 77"/>
          <p:cNvSpPr/>
          <p:nvPr/>
        </p:nvSpPr>
        <p:spPr>
          <a:xfrm>
            <a:off x="6000645" y="3221138"/>
            <a:ext cx="708660" cy="1153160"/>
          </a:xfrm>
          <a:custGeom>
            <a:avLst/>
            <a:gdLst/>
            <a:ahLst/>
            <a:cxnLst/>
            <a:rect l="l" t="t" r="r" b="b"/>
            <a:pathLst>
              <a:path w="708659" h="1153160">
                <a:moveTo>
                  <a:pt x="0" y="1152789"/>
                </a:moveTo>
                <a:lnTo>
                  <a:pt x="708209" y="0"/>
                </a:lnTo>
              </a:path>
            </a:pathLst>
          </a:custGeom>
          <a:ln w="397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 txBox="1"/>
          <p:nvPr/>
        </p:nvSpPr>
        <p:spPr>
          <a:xfrm rot="18120000">
            <a:off x="5991252" y="3609260"/>
            <a:ext cx="494590" cy="233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35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2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35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1</a:t>
            </a:r>
            <a:endParaRPr sz="1550">
              <a:latin typeface="Arial"/>
              <a:cs typeface="Arial"/>
            </a:endParaRPr>
          </a:p>
        </p:txBody>
      </p:sp>
      <p:sp>
        <p:nvSpPr>
          <p:cNvPr id="79" name="object 79"/>
          <p:cNvSpPr/>
          <p:nvPr/>
        </p:nvSpPr>
        <p:spPr>
          <a:xfrm>
            <a:off x="6609385" y="3241002"/>
            <a:ext cx="199390" cy="1125220"/>
          </a:xfrm>
          <a:custGeom>
            <a:avLst/>
            <a:gdLst/>
            <a:ahLst/>
            <a:cxnLst/>
            <a:rect l="l" t="t" r="r" b="b"/>
            <a:pathLst>
              <a:path w="199390" h="1125220">
                <a:moveTo>
                  <a:pt x="0" y="1124973"/>
                </a:moveTo>
                <a:lnTo>
                  <a:pt x="198939" y="0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 txBox="1"/>
          <p:nvPr/>
        </p:nvSpPr>
        <p:spPr>
          <a:xfrm rot="16860000">
            <a:off x="6327045" y="3664472"/>
            <a:ext cx="496237" cy="2317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25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1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15" dirty="0">
                <a:latin typeface="Times New Roman"/>
                <a:cs typeface="Times New Roman"/>
              </a:rPr>
              <a:t> </a:t>
            </a:r>
            <a:r>
              <a:rPr sz="2325" spc="7" baseline="1792" dirty="0">
                <a:latin typeface="Arial"/>
                <a:cs typeface="Arial"/>
              </a:rPr>
              <a:t>1</a:t>
            </a:r>
            <a:endParaRPr sz="2325" baseline="1792">
              <a:latin typeface="Arial"/>
              <a:cs typeface="Arial"/>
            </a:endParaRPr>
          </a:p>
        </p:txBody>
      </p:sp>
      <p:sp>
        <p:nvSpPr>
          <p:cNvPr id="81" name="object 81"/>
          <p:cNvSpPr/>
          <p:nvPr/>
        </p:nvSpPr>
        <p:spPr>
          <a:xfrm>
            <a:off x="6895841" y="3244993"/>
            <a:ext cx="222885" cy="1117600"/>
          </a:xfrm>
          <a:custGeom>
            <a:avLst/>
            <a:gdLst/>
            <a:ahLst/>
            <a:cxnLst/>
            <a:rect l="l" t="t" r="r" b="b"/>
            <a:pathLst>
              <a:path w="222884" h="1117600">
                <a:moveTo>
                  <a:pt x="0" y="0"/>
                </a:moveTo>
                <a:lnTo>
                  <a:pt x="222784" y="1117003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 txBox="1"/>
          <p:nvPr/>
        </p:nvSpPr>
        <p:spPr>
          <a:xfrm rot="4680000">
            <a:off x="6895518" y="3659700"/>
            <a:ext cx="497429" cy="2343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45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20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20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2</a:t>
            </a:r>
            <a:endParaRPr sz="1550">
              <a:latin typeface="Arial"/>
              <a:cs typeface="Arial"/>
            </a:endParaRPr>
          </a:p>
        </p:txBody>
      </p:sp>
      <p:sp>
        <p:nvSpPr>
          <p:cNvPr id="83" name="object 83"/>
          <p:cNvSpPr/>
          <p:nvPr/>
        </p:nvSpPr>
        <p:spPr>
          <a:xfrm>
            <a:off x="6971434" y="3244993"/>
            <a:ext cx="748030" cy="1125220"/>
          </a:xfrm>
          <a:custGeom>
            <a:avLst/>
            <a:gdLst/>
            <a:ahLst/>
            <a:cxnLst/>
            <a:rect l="l" t="t" r="r" b="b"/>
            <a:pathLst>
              <a:path w="748029" h="1125220">
                <a:moveTo>
                  <a:pt x="0" y="0"/>
                </a:moveTo>
                <a:lnTo>
                  <a:pt x="747972" y="1124958"/>
                </a:lnTo>
              </a:path>
            </a:pathLst>
          </a:custGeom>
          <a:ln w="397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 txBox="1"/>
          <p:nvPr/>
        </p:nvSpPr>
        <p:spPr>
          <a:xfrm rot="3360000">
            <a:off x="7211222" y="3613528"/>
            <a:ext cx="500232" cy="23367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39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50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25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2</a:t>
            </a:r>
            <a:endParaRPr sz="1550">
              <a:latin typeface="Arial"/>
              <a:cs typeface="Arial"/>
            </a:endParaRPr>
          </a:p>
        </p:txBody>
      </p:sp>
      <p:sp>
        <p:nvSpPr>
          <p:cNvPr id="85" name="object 85"/>
          <p:cNvSpPr/>
          <p:nvPr/>
        </p:nvSpPr>
        <p:spPr>
          <a:xfrm>
            <a:off x="1484888" y="4656165"/>
            <a:ext cx="469900" cy="1125220"/>
          </a:xfrm>
          <a:custGeom>
            <a:avLst/>
            <a:gdLst/>
            <a:ahLst/>
            <a:cxnLst/>
            <a:rect l="l" t="t" r="r" b="b"/>
            <a:pathLst>
              <a:path w="469900" h="1125220">
                <a:moveTo>
                  <a:pt x="0" y="1124961"/>
                </a:moveTo>
                <a:lnTo>
                  <a:pt x="469476" y="0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 txBox="1"/>
          <p:nvPr/>
        </p:nvSpPr>
        <p:spPr>
          <a:xfrm rot="17580000">
            <a:off x="1343575" y="5047173"/>
            <a:ext cx="496570" cy="233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35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3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30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3</a:t>
            </a:r>
            <a:endParaRPr sz="1550">
              <a:latin typeface="Arial"/>
              <a:cs typeface="Arial"/>
            </a:endParaRPr>
          </a:p>
        </p:txBody>
      </p:sp>
      <p:sp>
        <p:nvSpPr>
          <p:cNvPr id="87" name="object 87"/>
          <p:cNvSpPr/>
          <p:nvPr/>
        </p:nvSpPr>
        <p:spPr>
          <a:xfrm>
            <a:off x="2121469" y="4660131"/>
            <a:ext cx="0" cy="1121410"/>
          </a:xfrm>
          <a:custGeom>
            <a:avLst/>
            <a:gdLst/>
            <a:ahLst/>
            <a:cxnLst/>
            <a:rect l="l" t="t" r="r" b="b"/>
            <a:pathLst>
              <a:path h="1121410">
                <a:moveTo>
                  <a:pt x="0" y="0"/>
                </a:moveTo>
                <a:lnTo>
                  <a:pt x="0" y="1120994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 txBox="1"/>
          <p:nvPr/>
        </p:nvSpPr>
        <p:spPr>
          <a:xfrm>
            <a:off x="2130703" y="4989257"/>
            <a:ext cx="224790" cy="462280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50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40" dirty="0"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3</a:t>
            </a:r>
            <a:endParaRPr sz="1550">
              <a:latin typeface="Arial"/>
              <a:cs typeface="Arial"/>
            </a:endParaRPr>
          </a:p>
        </p:txBody>
      </p:sp>
      <p:sp>
        <p:nvSpPr>
          <p:cNvPr id="89" name="object 89"/>
          <p:cNvSpPr/>
          <p:nvPr/>
        </p:nvSpPr>
        <p:spPr>
          <a:xfrm>
            <a:off x="2642677" y="4660131"/>
            <a:ext cx="4445" cy="1117600"/>
          </a:xfrm>
          <a:custGeom>
            <a:avLst/>
            <a:gdLst/>
            <a:ahLst/>
            <a:cxnLst/>
            <a:rect l="l" t="t" r="r" b="b"/>
            <a:pathLst>
              <a:path w="4444" h="1117600">
                <a:moveTo>
                  <a:pt x="3979" y="1117019"/>
                </a:moveTo>
                <a:lnTo>
                  <a:pt x="0" y="0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 txBox="1"/>
          <p:nvPr/>
        </p:nvSpPr>
        <p:spPr>
          <a:xfrm>
            <a:off x="2413058" y="4989732"/>
            <a:ext cx="225425" cy="46228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4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40" dirty="0"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2</a:t>
            </a:r>
            <a:endParaRPr sz="1550">
              <a:latin typeface="Arial"/>
              <a:cs typeface="Arial"/>
            </a:endParaRPr>
          </a:p>
        </p:txBody>
      </p:sp>
      <p:sp>
        <p:nvSpPr>
          <p:cNvPr id="91" name="object 91"/>
          <p:cNvSpPr/>
          <p:nvPr/>
        </p:nvSpPr>
        <p:spPr>
          <a:xfrm>
            <a:off x="2773970" y="4660144"/>
            <a:ext cx="398145" cy="1117600"/>
          </a:xfrm>
          <a:custGeom>
            <a:avLst/>
            <a:gdLst/>
            <a:ahLst/>
            <a:cxnLst/>
            <a:rect l="l" t="t" r="r" b="b"/>
            <a:pathLst>
              <a:path w="398144" h="1117600">
                <a:moveTo>
                  <a:pt x="0" y="0"/>
                </a:moveTo>
                <a:lnTo>
                  <a:pt x="397862" y="1117006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 txBox="1"/>
          <p:nvPr/>
        </p:nvSpPr>
        <p:spPr>
          <a:xfrm rot="4200000">
            <a:off x="2855013" y="5057352"/>
            <a:ext cx="498251" cy="23367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39"/>
              </a:lnSpc>
            </a:pPr>
            <a:r>
              <a:rPr sz="2325" i="1" baseline="1792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2325" i="1" spc="60" baseline="1792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25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2</a:t>
            </a:r>
            <a:endParaRPr sz="1550">
              <a:latin typeface="Arial"/>
              <a:cs typeface="Arial"/>
            </a:endParaRPr>
          </a:p>
        </p:txBody>
      </p:sp>
      <p:sp>
        <p:nvSpPr>
          <p:cNvPr id="93" name="object 93"/>
          <p:cNvSpPr/>
          <p:nvPr/>
        </p:nvSpPr>
        <p:spPr>
          <a:xfrm>
            <a:off x="6000645" y="4699884"/>
            <a:ext cx="450215" cy="1117600"/>
          </a:xfrm>
          <a:custGeom>
            <a:avLst/>
            <a:gdLst/>
            <a:ahLst/>
            <a:cxnLst/>
            <a:rect l="l" t="t" r="r" b="b"/>
            <a:pathLst>
              <a:path w="450214" h="1117600">
                <a:moveTo>
                  <a:pt x="449594" y="0"/>
                </a:moveTo>
                <a:lnTo>
                  <a:pt x="0" y="1117022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6597432" y="4699884"/>
            <a:ext cx="0" cy="1117600"/>
          </a:xfrm>
          <a:custGeom>
            <a:avLst/>
            <a:gdLst/>
            <a:ahLst/>
            <a:cxnLst/>
            <a:rect l="l" t="t" r="r" b="b"/>
            <a:pathLst>
              <a:path h="1117600">
                <a:moveTo>
                  <a:pt x="0" y="0"/>
                </a:moveTo>
                <a:lnTo>
                  <a:pt x="0" y="1117022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7118625" y="4699884"/>
            <a:ext cx="0" cy="1117600"/>
          </a:xfrm>
          <a:custGeom>
            <a:avLst/>
            <a:gdLst/>
            <a:ahLst/>
            <a:cxnLst/>
            <a:rect l="l" t="t" r="r" b="b"/>
            <a:pathLst>
              <a:path h="1117600">
                <a:moveTo>
                  <a:pt x="0" y="0"/>
                </a:moveTo>
                <a:lnTo>
                  <a:pt x="0" y="1117022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7249930" y="4699884"/>
            <a:ext cx="394335" cy="1117600"/>
          </a:xfrm>
          <a:custGeom>
            <a:avLst/>
            <a:gdLst/>
            <a:ahLst/>
            <a:cxnLst/>
            <a:rect l="l" t="t" r="r" b="b"/>
            <a:pathLst>
              <a:path w="394334" h="1117600">
                <a:moveTo>
                  <a:pt x="0" y="0"/>
                </a:moveTo>
                <a:lnTo>
                  <a:pt x="393883" y="1117022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 txBox="1"/>
          <p:nvPr/>
        </p:nvSpPr>
        <p:spPr>
          <a:xfrm>
            <a:off x="3836254" y="5109328"/>
            <a:ext cx="1492250" cy="894715"/>
          </a:xfrm>
          <a:prstGeom prst="rect">
            <a:avLst/>
          </a:prstGeom>
          <a:solidFill>
            <a:srgbClr val="E7E7E7"/>
          </a:solidFill>
          <a:ln w="11928">
            <a:solidFill>
              <a:srgbClr val="00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80975" marR="169545" algn="ctr">
              <a:lnSpc>
                <a:spcPct val="101400"/>
              </a:lnSpc>
            </a:pPr>
            <a:r>
              <a:rPr sz="1800" dirty="0">
                <a:latin typeface="Arial"/>
                <a:cs typeface="Arial"/>
              </a:rPr>
              <a:t>R</a:t>
            </a:r>
            <a:r>
              <a:rPr sz="1800" spc="-10" dirty="0">
                <a:latin typeface="Arial"/>
                <a:cs typeface="Arial"/>
              </a:rPr>
              <a:t>edundant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Arial"/>
                <a:cs typeface="Arial"/>
              </a:rPr>
              <a:t>c</a:t>
            </a:r>
            <a:r>
              <a:rPr sz="1800" spc="-5" dirty="0">
                <a:latin typeface="Arial"/>
                <a:cs typeface="Arial"/>
              </a:rPr>
              <a:t>a</a:t>
            </a:r>
            <a:r>
              <a:rPr sz="1800" dirty="0">
                <a:latin typeface="Arial"/>
                <a:cs typeface="Arial"/>
              </a:rPr>
              <a:t>lls</a:t>
            </a:r>
            <a:r>
              <a:rPr sz="1800" spc="5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Arial"/>
                <a:cs typeface="Arial"/>
              </a:rPr>
              <a:t>ar</a:t>
            </a:r>
            <a:r>
              <a:rPr sz="1800" dirty="0">
                <a:latin typeface="Arial"/>
                <a:cs typeface="Arial"/>
              </a:rPr>
              <a:t>e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Arial"/>
                <a:cs typeface="Arial"/>
              </a:rPr>
              <a:t>f</a:t>
            </a:r>
            <a:r>
              <a:rPr sz="1800" dirty="0">
                <a:latin typeface="Arial"/>
                <a:cs typeface="Arial"/>
              </a:rPr>
              <a:t>ill</a:t>
            </a:r>
            <a:r>
              <a:rPr sz="1800" spc="-10" dirty="0">
                <a:latin typeface="Arial"/>
                <a:cs typeface="Arial"/>
              </a:rPr>
              <a:t>e</a:t>
            </a:r>
            <a:r>
              <a:rPr sz="1800" dirty="0">
                <a:latin typeface="Arial"/>
                <a:cs typeface="Arial"/>
              </a:rPr>
              <a:t>d</a:t>
            </a:r>
            <a:endParaRPr sz="1800">
              <a:latin typeface="Arial"/>
              <a:cs typeface="Arial"/>
            </a:endParaRPr>
          </a:p>
        </p:txBody>
      </p:sp>
      <p:sp>
        <p:nvSpPr>
          <p:cNvPr id="98" name="object 98"/>
          <p:cNvSpPr txBox="1"/>
          <p:nvPr/>
        </p:nvSpPr>
        <p:spPr>
          <a:xfrm>
            <a:off x="520700" y="198650"/>
            <a:ext cx="8239759" cy="5848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683260" algn="l"/>
                <a:tab pos="8226425" algn="l"/>
              </a:tabLst>
            </a:pPr>
            <a:r>
              <a:rPr sz="4400" u="sng" dirty="0">
                <a:solidFill>
                  <a:srgbClr val="3333CC"/>
                </a:solidFill>
                <a:latin typeface="Times New Roman"/>
                <a:cs typeface="Times New Roman"/>
              </a:rPr>
              <a:t> 	Recu</a:t>
            </a:r>
            <a:r>
              <a:rPr sz="4400" u="sng" spc="-5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4400" u="sng" dirty="0">
                <a:solidFill>
                  <a:srgbClr val="3333CC"/>
                </a:solidFill>
                <a:latin typeface="Times New Roman"/>
                <a:cs typeface="Times New Roman"/>
              </a:rPr>
              <a:t>sive</a:t>
            </a:r>
            <a:r>
              <a:rPr sz="4400" u="sng" spc="-6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4400" u="sng" spc="-1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4400" u="sng" dirty="0">
                <a:solidFill>
                  <a:srgbClr val="3333CC"/>
                </a:solidFill>
                <a:latin typeface="Times New Roman"/>
                <a:cs typeface="Times New Roman"/>
              </a:rPr>
              <a:t>at</a:t>
            </a:r>
            <a:r>
              <a:rPr sz="4400" u="sng" spc="-5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4400" u="sng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4400" u="sng" spc="10" dirty="0">
                <a:solidFill>
                  <a:srgbClr val="3333CC"/>
                </a:solidFill>
                <a:latin typeface="Times New Roman"/>
                <a:cs typeface="Times New Roman"/>
              </a:rPr>
              <a:t>x</a:t>
            </a:r>
            <a:r>
              <a:rPr sz="4400" u="sng" spc="-5" dirty="0">
                <a:solidFill>
                  <a:srgbClr val="3333CC"/>
                </a:solidFill>
                <a:latin typeface="Times New Roman"/>
                <a:cs typeface="Times New Roman"/>
              </a:rPr>
              <a:t>-</a:t>
            </a:r>
            <a:r>
              <a:rPr sz="4400" u="sng" dirty="0">
                <a:solidFill>
                  <a:srgbClr val="3333CC"/>
                </a:solidFill>
                <a:latin typeface="Times New Roman"/>
                <a:cs typeface="Times New Roman"/>
              </a:rPr>
              <a:t>chain</a:t>
            </a:r>
            <a:r>
              <a:rPr sz="4400" u="sng" spc="-3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4400" u="sng" spc="-5" dirty="0">
                <a:solidFill>
                  <a:srgbClr val="3333CC"/>
                </a:solidFill>
                <a:latin typeface="Times New Roman"/>
                <a:cs typeface="Times New Roman"/>
              </a:rPr>
              <a:t>Or</a:t>
            </a:r>
            <a:r>
              <a:rPr sz="4400" u="sng" dirty="0">
                <a:solidFill>
                  <a:srgbClr val="3333CC"/>
                </a:solidFill>
                <a:latin typeface="Times New Roman"/>
                <a:cs typeface="Times New Roman"/>
              </a:rPr>
              <a:t>der 	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99" name="object 99"/>
          <p:cNvSpPr txBox="1"/>
          <p:nvPr/>
        </p:nvSpPr>
        <p:spPr>
          <a:xfrm>
            <a:off x="535940" y="860779"/>
            <a:ext cx="5053330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ecu</a:t>
            </a:r>
            <a:r>
              <a:rPr sz="3200" spc="-5" dirty="0">
                <a:latin typeface="Times New Roman"/>
                <a:cs typeface="Times New Roman"/>
              </a:rPr>
              <a:t>rsi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n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f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MC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i="1" spc="5" dirty="0">
                <a:latin typeface="Times New Roman"/>
                <a:cs typeface="Times New Roman"/>
              </a:rPr>
              <a:t>p</a:t>
            </a:r>
            <a:r>
              <a:rPr sz="3200" dirty="0">
                <a:latin typeface="Times New Roman"/>
                <a:cs typeface="Times New Roman"/>
              </a:rPr>
              <a:t>,</a:t>
            </a:r>
            <a:r>
              <a:rPr sz="3200" spc="5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3200" dirty="0">
                <a:latin typeface="Times New Roman"/>
                <a:cs typeface="Times New Roman"/>
              </a:rPr>
              <a:t>,</a:t>
            </a:r>
            <a:r>
              <a:rPr sz="3200" spc="5" dirty="0">
                <a:solidFill>
                  <a:srgbClr val="006600"/>
                </a:solidFill>
                <a:latin typeface="Times New Roman"/>
                <a:cs typeface="Times New Roman"/>
              </a:rPr>
              <a:t>4</a:t>
            </a:r>
            <a:r>
              <a:rPr sz="3200" dirty="0">
                <a:latin typeface="Times New Roman"/>
                <a:cs typeface="Times New Roman"/>
              </a:rPr>
              <a:t>)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100" name="object 100"/>
          <p:cNvSpPr txBox="1"/>
          <p:nvPr/>
        </p:nvSpPr>
        <p:spPr>
          <a:xfrm>
            <a:off x="6019800" y="1066806"/>
            <a:ext cx="2590800" cy="831850"/>
          </a:xfrm>
          <a:prstGeom prst="rect">
            <a:avLst/>
          </a:prstGeom>
          <a:ln w="9524">
            <a:solidFill>
              <a:srgbClr val="00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6360" marR="254000">
              <a:lnSpc>
                <a:spcPct val="100000"/>
              </a:lnSpc>
            </a:pPr>
            <a:r>
              <a:rPr sz="2400" spc="-1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od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are 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abe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ed</a:t>
            </a:r>
            <a:r>
              <a:rPr sz="2400" spc="-10" dirty="0">
                <a:latin typeface="Times New Roman"/>
                <a:cs typeface="Times New Roman"/>
              </a:rPr>
              <a:t> w</a:t>
            </a:r>
            <a:r>
              <a:rPr sz="2400" spc="-5" dirty="0">
                <a:latin typeface="Times New Roman"/>
                <a:cs typeface="Times New Roman"/>
              </a:rPr>
              <a:t>it</a:t>
            </a:r>
            <a:r>
              <a:rPr sz="2400" spc="-15" dirty="0">
                <a:latin typeface="Times New Roman"/>
                <a:cs typeface="Times New Roman"/>
              </a:rPr>
              <a:t>h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nd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 </a:t>
            </a:r>
            <a:r>
              <a:rPr sz="2400" spc="-15" dirty="0">
                <a:latin typeface="Times New Roman"/>
                <a:cs typeface="Times New Roman"/>
              </a:rPr>
              <a:t>va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ue</a:t>
            </a:r>
            <a:r>
              <a:rPr sz="2400" dirty="0">
                <a:latin typeface="Times New Roman"/>
                <a:cs typeface="Times New Roman"/>
              </a:rPr>
              <a:t>s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105" name="Resim 1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" y="-137"/>
            <a:ext cx="9137651" cy="68532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52270">
              <a:lnSpc>
                <a:spcPct val="100000"/>
              </a:lnSpc>
            </a:pPr>
            <a:r>
              <a:rPr sz="4400" dirty="0"/>
              <a:t>Running</a:t>
            </a:r>
            <a:r>
              <a:rPr sz="4400" spc="-55" dirty="0">
                <a:latin typeface="Times New Roman"/>
                <a:cs typeface="Times New Roman"/>
              </a:rPr>
              <a:t> </a:t>
            </a:r>
            <a:r>
              <a:rPr sz="4400" spc="-5" dirty="0"/>
              <a:t>T</a:t>
            </a:r>
            <a:r>
              <a:rPr sz="4400" dirty="0"/>
              <a:t>i</a:t>
            </a:r>
            <a:r>
              <a:rPr sz="4400" spc="-10" dirty="0"/>
              <a:t>m</a:t>
            </a:r>
            <a:r>
              <a:rPr sz="4400" dirty="0"/>
              <a:t>e</a:t>
            </a:r>
            <a:r>
              <a:rPr sz="4400" spc="5" dirty="0">
                <a:latin typeface="Times New Roman"/>
                <a:cs typeface="Times New Roman"/>
              </a:rPr>
              <a:t> </a:t>
            </a:r>
            <a:r>
              <a:rPr sz="4400" dirty="0"/>
              <a:t>of</a:t>
            </a:r>
            <a:r>
              <a:rPr sz="4400" spc="-15" dirty="0">
                <a:latin typeface="Times New Roman"/>
                <a:cs typeface="Times New Roman"/>
              </a:rPr>
              <a:t> </a:t>
            </a:r>
            <a:r>
              <a:rPr sz="4400" dirty="0"/>
              <a:t>R</a:t>
            </a:r>
            <a:r>
              <a:rPr sz="4400" spc="-5" dirty="0"/>
              <a:t>M</a:t>
            </a:r>
            <a:r>
              <a:rPr sz="4400" dirty="0"/>
              <a:t>C</a:t>
            </a:r>
            <a:endParaRPr sz="44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40" y="932003"/>
            <a:ext cx="1375410" cy="4394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spc="5" dirty="0">
                <a:latin typeface="Times New Roman"/>
                <a:cs typeface="Times New Roman"/>
              </a:rPr>
              <a:t>1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3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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1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535940" y="1556596"/>
            <a:ext cx="6744334" cy="5410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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1</a:t>
            </a:r>
            <a:r>
              <a:rPr sz="3200" dirty="0">
                <a:latin typeface="Symbol"/>
                <a:cs typeface="Symbol"/>
              </a:rPr>
              <a:t>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4000" spc="-25" dirty="0">
                <a:latin typeface="Symbol"/>
                <a:cs typeface="Symbol"/>
              </a:rPr>
              <a:t></a:t>
            </a:r>
            <a:r>
              <a:rPr sz="4000" spc="-105" dirty="0">
                <a:latin typeface="Times New Roman"/>
                <a:cs typeface="Times New Roman"/>
              </a:rPr>
              <a:t> </a:t>
            </a:r>
            <a:r>
              <a:rPr sz="4000" spc="-15" dirty="0">
                <a:latin typeface="Times New Roman"/>
                <a:cs typeface="Times New Roman"/>
              </a:rPr>
              <a:t>(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i="1" spc="10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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spc="5" dirty="0">
                <a:latin typeface="Symbol"/>
                <a:cs typeface="Symbol"/>
              </a:rPr>
              <a:t></a:t>
            </a:r>
            <a:r>
              <a:rPr sz="3200" i="1" spc="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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1</a:t>
            </a:r>
            <a:r>
              <a:rPr sz="4000" spc="-15" dirty="0">
                <a:latin typeface="Times New Roman"/>
                <a:cs typeface="Times New Roman"/>
              </a:rPr>
              <a:t>)</a:t>
            </a:r>
            <a:r>
              <a:rPr sz="4000" spc="-21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f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200" spc="5" dirty="0">
                <a:latin typeface="Symbol"/>
                <a:cs typeface="Symbol"/>
              </a:rPr>
              <a:t></a:t>
            </a:r>
            <a:r>
              <a:rPr sz="3200" dirty="0">
                <a:latin typeface="Times New Roman"/>
                <a:cs typeface="Times New Roman"/>
              </a:rPr>
              <a:t>1</a:t>
            </a:r>
          </a:p>
        </p:txBody>
      </p:sp>
      <p:sp>
        <p:nvSpPr>
          <p:cNvPr id="7" name="object 7"/>
          <p:cNvSpPr/>
          <p:nvPr/>
        </p:nvSpPr>
        <p:spPr>
          <a:xfrm>
            <a:off x="533400" y="8382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878961" y="3781371"/>
            <a:ext cx="98171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10" dirty="0">
                <a:latin typeface="Times New Roman"/>
                <a:cs typeface="Times New Roman"/>
              </a:rPr>
              <a:t>front</a:t>
            </a:r>
            <a:r>
              <a:rPr sz="2800" spc="-3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1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948436" y="4376148"/>
            <a:ext cx="3169285" cy="838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4800"/>
              </a:lnSpc>
            </a:pP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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2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4400" dirty="0">
                <a:latin typeface="Symbol"/>
                <a:cs typeface="Symbol"/>
              </a:rPr>
              <a:t></a:t>
            </a:r>
            <a:r>
              <a:rPr sz="4400" spc="-31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i="1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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endParaRPr sz="3200">
              <a:latin typeface="Times New Roman"/>
              <a:cs typeface="Times New Roman"/>
            </a:endParaRPr>
          </a:p>
          <a:p>
            <a:pPr marL="129539" algn="ctr">
              <a:lnSpc>
                <a:spcPts val="2400"/>
              </a:lnSpc>
            </a:pPr>
            <a:r>
              <a:rPr sz="2400" i="1" spc="-10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i="1" spc="-2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</a:t>
            </a:r>
            <a:r>
              <a:rPr sz="2400" dirty="0"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35940" y="5599384"/>
            <a:ext cx="7913370" cy="3930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6235" algn="l"/>
              </a:tabLst>
            </a:pPr>
            <a:r>
              <a:rPr sz="2800" spc="-10" dirty="0">
                <a:latin typeface="Times New Roman"/>
                <a:cs typeface="Times New Roman"/>
              </a:rPr>
              <a:t>Prov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T</a:t>
            </a:r>
            <a:r>
              <a:rPr sz="2800" spc="-5" dirty="0">
                <a:latin typeface="Times New Roman"/>
                <a:cs typeface="Times New Roman"/>
              </a:rPr>
              <a:t>(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)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20" dirty="0">
                <a:latin typeface="Symbol"/>
                <a:cs typeface="Symbol"/>
              </a:rPr>
              <a:t></a:t>
            </a:r>
            <a:r>
              <a:rPr sz="2800" spc="-30" dirty="0">
                <a:latin typeface="Symbol"/>
                <a:cs typeface="Symbol"/>
              </a:rPr>
              <a:t></a:t>
            </a:r>
            <a:r>
              <a:rPr sz="2800" spc="-10" dirty="0">
                <a:latin typeface="Times New Roman"/>
                <a:cs typeface="Times New Roman"/>
              </a:rPr>
              <a:t>(2</a:t>
            </a:r>
            <a:r>
              <a:rPr sz="2775" i="1" spc="7" baseline="2552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)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usin</a:t>
            </a:r>
            <a:r>
              <a:rPr sz="2800" spc="-15" dirty="0">
                <a:latin typeface="Times New Roman"/>
                <a:cs typeface="Times New Roman"/>
              </a:rPr>
              <a:t>g</a:t>
            </a:r>
            <a:r>
              <a:rPr sz="2800" spc="-10" dirty="0">
                <a:latin typeface="Times New Roman"/>
                <a:cs typeface="Times New Roman"/>
              </a:rPr>
              <a:t> 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substitutio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50" dirty="0">
                <a:latin typeface="Times New Roman"/>
                <a:cs typeface="Times New Roman"/>
              </a:rPr>
              <a:t> 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thod</a:t>
            </a:r>
            <a:endParaRPr sz="2800" dirty="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059941" y="1373938"/>
            <a:ext cx="647700" cy="3352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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269743" y="4193340"/>
            <a:ext cx="647700" cy="3352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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286000" y="3962400"/>
            <a:ext cx="4572000" cy="1524000"/>
          </a:xfrm>
          <a:custGeom>
            <a:avLst/>
            <a:gdLst/>
            <a:ahLst/>
            <a:cxnLst/>
            <a:rect l="l" t="t" r="r" b="b"/>
            <a:pathLst>
              <a:path w="4572000" h="1524000">
                <a:moveTo>
                  <a:pt x="0" y="1523999"/>
                </a:moveTo>
                <a:lnTo>
                  <a:pt x="4571999" y="1523999"/>
                </a:lnTo>
                <a:lnTo>
                  <a:pt x="4571999" y="0"/>
                </a:lnTo>
                <a:lnTo>
                  <a:pt x="0" y="0"/>
                </a:lnTo>
                <a:lnTo>
                  <a:pt x="0" y="1523999"/>
                </a:lnTo>
                <a:close/>
              </a:path>
            </a:pathLst>
          </a:custGeom>
          <a:ln w="9524">
            <a:solidFill>
              <a:srgbClr val="CC00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8"/>
          <p:cNvSpPr txBox="1"/>
          <p:nvPr/>
        </p:nvSpPr>
        <p:spPr>
          <a:xfrm>
            <a:off x="535940" y="1983539"/>
            <a:ext cx="7663815" cy="1756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12900">
              <a:lnSpc>
                <a:spcPct val="100000"/>
              </a:lnSpc>
            </a:pPr>
            <a:r>
              <a:rPr sz="2400" i="1" spc="-1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400" i="1" spc="-1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</a:t>
            </a:r>
            <a:r>
              <a:rPr sz="2400" dirty="0">
                <a:latin typeface="Times New Roman"/>
                <a:cs typeface="Times New Roman"/>
              </a:rPr>
              <a:t>1</a:t>
            </a:r>
          </a:p>
          <a:p>
            <a:pPr marL="355600" indent="-342900">
              <a:lnSpc>
                <a:spcPct val="100000"/>
              </a:lnSpc>
              <a:spcBef>
                <a:spcPts val="320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15" dirty="0">
                <a:latin typeface="Times New Roman"/>
                <a:cs typeface="Times New Roman"/>
              </a:rPr>
              <a:t>For 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8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latin typeface="Symbol"/>
                <a:cs typeface="Symbol"/>
              </a:rPr>
              <a:t></a:t>
            </a:r>
            <a:r>
              <a:rPr sz="2800" spc="-1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800" spc="-10" dirty="0">
                <a:latin typeface="Times New Roman"/>
                <a:cs typeface="Times New Roman"/>
              </a:rPr>
              <a:t>,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800" spc="-10" dirty="0">
                <a:latin typeface="Times New Roman"/>
                <a:cs typeface="Times New Roman"/>
              </a:rPr>
              <a:t>, </a:t>
            </a:r>
            <a:r>
              <a:rPr sz="2800" spc="-35" dirty="0">
                <a:latin typeface="Times New Roman"/>
                <a:cs typeface="Times New Roman"/>
              </a:rPr>
              <a:t>…</a:t>
            </a:r>
            <a:r>
              <a:rPr sz="2800" spc="-10" dirty="0">
                <a:latin typeface="Times New Roman"/>
                <a:cs typeface="Times New Roman"/>
              </a:rPr>
              <a:t>,</a:t>
            </a:r>
            <a:r>
              <a:rPr sz="2800" spc="5" dirty="0">
                <a:latin typeface="Times New Roman"/>
                <a:cs typeface="Times New Roman"/>
              </a:rPr>
              <a:t> </a:t>
            </a:r>
            <a:r>
              <a:rPr sz="28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800" i="1" spc="-204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eac</a:t>
            </a:r>
            <a:r>
              <a:rPr sz="2800" spc="-15" dirty="0">
                <a:latin typeface="Times New Roman"/>
                <a:cs typeface="Times New Roman"/>
              </a:rPr>
              <a:t>h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T</a:t>
            </a:r>
            <a:r>
              <a:rPr sz="2800" spc="-5" dirty="0">
                <a:latin typeface="Times New Roman"/>
                <a:cs typeface="Times New Roman"/>
              </a:rPr>
              <a:t>(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800" spc="-10" dirty="0">
                <a:latin typeface="Times New Roman"/>
                <a:cs typeface="Times New Roman"/>
              </a:rPr>
              <a:t>)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pp</a:t>
            </a:r>
            <a:r>
              <a:rPr sz="2800" spc="-25" dirty="0">
                <a:latin typeface="Times New Roman"/>
                <a:cs typeface="Times New Roman"/>
              </a:rPr>
              <a:t>ea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10" dirty="0">
                <a:latin typeface="Times New Roman"/>
                <a:cs typeface="Times New Roman"/>
              </a:rPr>
              <a:t>i</a:t>
            </a:r>
            <a:r>
              <a:rPr sz="2800" spc="-25" dirty="0">
                <a:latin typeface="Times New Roman"/>
                <a:cs typeface="Times New Roman"/>
              </a:rPr>
              <a:t>ce</a:t>
            </a:r>
            <a:endParaRPr sz="2800" dirty="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590"/>
              </a:spcBef>
              <a:tabLst>
                <a:tab pos="756285" algn="l"/>
              </a:tabLst>
            </a:pPr>
            <a:r>
              <a:rPr sz="2400" dirty="0">
                <a:latin typeface="Times New Roman"/>
                <a:cs typeface="Times New Roman"/>
              </a:rPr>
              <a:t>–	</a:t>
            </a:r>
            <a:r>
              <a:rPr sz="2400" spc="-1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nce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as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spc="-1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400" dirty="0">
                <a:latin typeface="Times New Roman"/>
                <a:cs typeface="Times New Roman"/>
              </a:rPr>
              <a:t>),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nd </a:t>
            </a:r>
            <a:r>
              <a:rPr sz="2400" spc="-15" dirty="0">
                <a:latin typeface="Times New Roman"/>
                <a:cs typeface="Times New Roman"/>
              </a:rPr>
              <a:t>once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s </a:t>
            </a: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</a:t>
            </a:r>
            <a:r>
              <a:rPr sz="2400" i="1" spc="-1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400" dirty="0">
                <a:latin typeface="Times New Roman"/>
                <a:cs typeface="Times New Roman"/>
              </a:rPr>
              <a:t>)</a:t>
            </a:r>
          </a:p>
          <a:p>
            <a:pPr marL="355600" indent="-342900">
              <a:lnSpc>
                <a:spcPct val="100000"/>
              </a:lnSpc>
              <a:spcBef>
                <a:spcPts val="680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30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oll</a:t>
            </a:r>
            <a:r>
              <a:rPr sz="2800" spc="-25" dirty="0">
                <a:latin typeface="Times New Roman"/>
                <a:cs typeface="Times New Roman"/>
              </a:rPr>
              <a:t>ec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800" spc="-20" dirty="0">
                <a:latin typeface="Symbol"/>
                <a:cs typeface="Symbol"/>
              </a:rPr>
              <a:t></a:t>
            </a:r>
            <a:r>
              <a:rPr sz="2800" spc="-15" dirty="0">
                <a:latin typeface="Times New Roman"/>
                <a:cs typeface="Times New Roman"/>
              </a:rPr>
              <a:t>1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1</a:t>
            </a:r>
            <a:r>
              <a:rPr sz="2800" spc="-10" dirty="0">
                <a:latin typeface="MS PGothic"/>
                <a:cs typeface="MS PGothic"/>
              </a:rPr>
              <a:t>’</a:t>
            </a:r>
            <a:r>
              <a:rPr sz="2800" spc="-15" dirty="0">
                <a:latin typeface="Times New Roman"/>
                <a:cs typeface="Times New Roman"/>
              </a:rPr>
              <a:t>s in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u</a:t>
            </a:r>
            <a:r>
              <a:rPr sz="2800" spc="-45" dirty="0">
                <a:latin typeface="Times New Roman"/>
                <a:cs typeface="Times New Roman"/>
              </a:rPr>
              <a:t>mm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tog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r 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10" dirty="0">
                <a:latin typeface="Times New Roman"/>
                <a:cs typeface="Times New Roman"/>
              </a:rPr>
              <a:t>ith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endParaRPr sz="2800" dirty="0">
              <a:latin typeface="Times New Roman"/>
              <a:cs typeface="Times New Roman"/>
            </a:endParaRPr>
          </a:p>
        </p:txBody>
      </p:sp>
      <p:pic>
        <p:nvPicPr>
          <p:cNvPr id="20" name="Resim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" y="23746"/>
            <a:ext cx="9142636" cy="68569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78568" rIns="0" bIns="0" rtlCol="0">
            <a:spAutoFit/>
          </a:bodyPr>
          <a:lstStyle/>
          <a:p>
            <a:pPr marL="443865">
              <a:lnSpc>
                <a:spcPct val="100000"/>
              </a:lnSpc>
            </a:pPr>
            <a:r>
              <a:rPr dirty="0"/>
              <a:t>R</a:t>
            </a:r>
            <a:r>
              <a:rPr spc="5" dirty="0"/>
              <a:t>unn</a:t>
            </a:r>
            <a:r>
              <a:rPr spc="-5" dirty="0"/>
              <a:t>i</a:t>
            </a:r>
            <a:r>
              <a:rPr spc="5" dirty="0"/>
              <a:t>n</a:t>
            </a:r>
            <a:r>
              <a:rPr dirty="0"/>
              <a:t>g</a:t>
            </a:r>
            <a:r>
              <a:rPr spc="-55" dirty="0">
                <a:latin typeface="Times New Roman"/>
                <a:cs typeface="Times New Roman"/>
              </a:rPr>
              <a:t> </a:t>
            </a:r>
            <a:r>
              <a:rPr spc="-5" dirty="0"/>
              <a:t>Ti</a:t>
            </a:r>
            <a:r>
              <a:rPr dirty="0"/>
              <a:t>me</a:t>
            </a:r>
            <a:r>
              <a:rPr spc="-5" dirty="0">
                <a:latin typeface="Times New Roman"/>
                <a:cs typeface="Times New Roman"/>
              </a:rPr>
              <a:t> </a:t>
            </a:r>
            <a:r>
              <a:rPr spc="5" dirty="0"/>
              <a:t>o</a:t>
            </a:r>
            <a:r>
              <a:rPr dirty="0"/>
              <a:t>f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dirty="0"/>
              <a:t>R</a:t>
            </a:r>
            <a:r>
              <a:rPr spc="-5" dirty="0"/>
              <a:t>MC</a:t>
            </a:r>
            <a:r>
              <a:rPr sz="3600" spc="-10" dirty="0"/>
              <a:t>:</a:t>
            </a:r>
            <a:r>
              <a:rPr sz="3600" spc="5" dirty="0">
                <a:latin typeface="Times New Roman"/>
                <a:cs typeface="Times New Roman"/>
              </a:rPr>
              <a:t> </a:t>
            </a:r>
            <a:r>
              <a:rPr spc="-10" dirty="0">
                <a:solidFill>
                  <a:srgbClr val="000000"/>
                </a:solidFill>
              </a:rPr>
              <a:t>P</a:t>
            </a:r>
            <a:r>
              <a:rPr dirty="0">
                <a:solidFill>
                  <a:srgbClr val="000000"/>
                </a:solidFill>
              </a:rPr>
              <a:t>r</a:t>
            </a:r>
            <a:r>
              <a:rPr spc="5" dirty="0">
                <a:solidFill>
                  <a:srgbClr val="000000"/>
                </a:solidFill>
              </a:rPr>
              <a:t>ov</a:t>
            </a:r>
            <a:r>
              <a:rPr dirty="0">
                <a:solidFill>
                  <a:srgbClr val="000000"/>
                </a:solidFill>
              </a:rPr>
              <a:t>e</a:t>
            </a:r>
            <a:r>
              <a:rPr spc="-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pc="-5" dirty="0">
                <a:solidFill>
                  <a:srgbClr val="000000"/>
                </a:solidFill>
              </a:rPr>
              <a:t>t</a:t>
            </a:r>
            <a:r>
              <a:rPr spc="5" dirty="0">
                <a:solidFill>
                  <a:srgbClr val="000000"/>
                </a:solidFill>
              </a:rPr>
              <a:t>ha</a:t>
            </a:r>
            <a:r>
              <a:rPr dirty="0">
                <a:solidFill>
                  <a:srgbClr val="000000"/>
                </a:solidFill>
              </a:rPr>
              <a:t>t</a:t>
            </a:r>
            <a:r>
              <a:rPr spc="-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pc="-5" dirty="0">
                <a:solidFill>
                  <a:srgbClr val="000000"/>
                </a:solidFill>
              </a:rPr>
              <a:t>T</a:t>
            </a:r>
            <a:r>
              <a:rPr spc="5" dirty="0">
                <a:solidFill>
                  <a:srgbClr val="000000"/>
                </a:solidFill>
              </a:rPr>
              <a:t>(</a:t>
            </a:r>
            <a:r>
              <a:rPr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dirty="0">
                <a:solidFill>
                  <a:srgbClr val="000000"/>
                </a:solidFill>
              </a:rPr>
              <a:t>)</a:t>
            </a:r>
            <a:r>
              <a:rPr spc="-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>
                <a:solidFill>
                  <a:srgbClr val="000000"/>
                </a:solidFill>
                <a:latin typeface="Symbol"/>
                <a:cs typeface="Symbol"/>
              </a:rPr>
              <a:t></a:t>
            </a:r>
            <a:r>
              <a:rPr spc="1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>
                <a:solidFill>
                  <a:srgbClr val="000000"/>
                </a:solidFill>
                <a:latin typeface="Symbol"/>
                <a:cs typeface="Symbol"/>
              </a:rPr>
              <a:t></a:t>
            </a:r>
            <a:r>
              <a:rPr dirty="0">
                <a:solidFill>
                  <a:srgbClr val="000000"/>
                </a:solidFill>
              </a:rPr>
              <a:t>(2</a:t>
            </a:r>
            <a:r>
              <a:rPr sz="3150" i="1" spc="15" baseline="25132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dirty="0">
                <a:solidFill>
                  <a:srgbClr val="000000"/>
                </a:solidFill>
              </a:rPr>
              <a:t>)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40" y="860583"/>
            <a:ext cx="7662545" cy="9982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10000"/>
              </a:lnSpc>
              <a:buFont typeface="Times New Roman"/>
              <a:buChar char="•"/>
              <a:tabLst>
                <a:tab pos="356235" algn="l"/>
              </a:tabLst>
            </a:pP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ry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o</a:t>
            </a:r>
            <a:r>
              <a:rPr sz="3200" spc="-5" dirty="0">
                <a:latin typeface="Times New Roman"/>
                <a:cs typeface="Times New Roman"/>
              </a:rPr>
              <a:t> s</a:t>
            </a:r>
            <a:r>
              <a:rPr sz="3200" spc="5" dirty="0">
                <a:latin typeface="Times New Roman"/>
                <a:cs typeface="Times New Roman"/>
              </a:rPr>
              <a:t>ho</a:t>
            </a:r>
            <a:r>
              <a:rPr sz="3200" dirty="0">
                <a:latin typeface="Times New Roman"/>
                <a:cs typeface="Times New Roman"/>
              </a:rPr>
              <a:t>w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ha</a:t>
            </a:r>
            <a:r>
              <a:rPr sz="3200" dirty="0">
                <a:latin typeface="Times New Roman"/>
                <a:cs typeface="Times New Roman"/>
              </a:rPr>
              <a:t>t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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2</a:t>
            </a:r>
            <a:r>
              <a:rPr sz="3150" i="1" spc="15" baseline="25132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375" i="1" spc="-112" baseline="23456" dirty="0">
                <a:latin typeface="Symbol"/>
                <a:cs typeface="Symbol"/>
              </a:rPr>
              <a:t></a:t>
            </a:r>
            <a:r>
              <a:rPr sz="3150" spc="15" baseline="25132" dirty="0">
                <a:latin typeface="Times New Roman"/>
                <a:cs typeface="Times New Roman"/>
              </a:rPr>
              <a:t>1</a:t>
            </a:r>
            <a:r>
              <a:rPr sz="3150" spc="-15" baseline="25132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spc="5" dirty="0">
                <a:latin typeface="Times New Roman"/>
                <a:cs typeface="Times New Roman"/>
              </a:rPr>
              <a:t>b</a:t>
            </a:r>
            <a:r>
              <a:rPr sz="3200" dirty="0">
                <a:latin typeface="Times New Roman"/>
                <a:cs typeface="Times New Roman"/>
              </a:rPr>
              <a:t>y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ub</a:t>
            </a:r>
            <a:r>
              <a:rPr sz="3200" spc="-5" dirty="0">
                <a:latin typeface="Times New Roman"/>
                <a:cs typeface="Times New Roman"/>
              </a:rPr>
              <a:t>stit</a:t>
            </a:r>
            <a:r>
              <a:rPr sz="3200" spc="5" dirty="0">
                <a:latin typeface="Times New Roman"/>
                <a:cs typeface="Times New Roman"/>
              </a:rPr>
              <a:t>u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spc="5" dirty="0">
                <a:latin typeface="Times New Roman"/>
                <a:cs typeface="Times New Roman"/>
              </a:rPr>
              <a:t>on) </a:t>
            </a:r>
            <a:r>
              <a:rPr sz="3200" u="heavy" dirty="0">
                <a:latin typeface="Times New Roman"/>
                <a:cs typeface="Times New Roman"/>
              </a:rPr>
              <a:t>B</a:t>
            </a:r>
            <a:r>
              <a:rPr sz="3200" u="heavy" spc="5" dirty="0">
                <a:latin typeface="Times New Roman"/>
                <a:cs typeface="Times New Roman"/>
              </a:rPr>
              <a:t>a</a:t>
            </a:r>
            <a:r>
              <a:rPr sz="3200" u="heavy" spc="-5" dirty="0">
                <a:latin typeface="Times New Roman"/>
                <a:cs typeface="Times New Roman"/>
              </a:rPr>
              <a:t>s</a:t>
            </a:r>
            <a:r>
              <a:rPr sz="3200" u="heavy" dirty="0">
                <a:latin typeface="Times New Roman"/>
                <a:cs typeface="Times New Roman"/>
              </a:rPr>
              <a:t>e</a:t>
            </a:r>
            <a:r>
              <a:rPr sz="3200" u="heavy" spc="-20" dirty="0">
                <a:latin typeface="Times New Roman"/>
                <a:cs typeface="Times New Roman"/>
              </a:rPr>
              <a:t> </a:t>
            </a:r>
            <a:r>
              <a:rPr sz="3200" u="heavy" spc="5" dirty="0">
                <a:latin typeface="Times New Roman"/>
                <a:cs typeface="Times New Roman"/>
              </a:rPr>
              <a:t>ca</a:t>
            </a:r>
            <a:r>
              <a:rPr sz="3200" u="heavy" spc="-5" dirty="0">
                <a:latin typeface="Times New Roman"/>
                <a:cs typeface="Times New Roman"/>
              </a:rPr>
              <a:t>s</a:t>
            </a:r>
            <a:r>
              <a:rPr sz="3200" u="heavy" spc="5" dirty="0"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: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spc="5" dirty="0">
                <a:latin typeface="Times New Roman"/>
                <a:cs typeface="Times New Roman"/>
              </a:rPr>
              <a:t>1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3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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1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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2</a:t>
            </a:r>
            <a:r>
              <a:rPr sz="3150" spc="15" baseline="25132" dirty="0">
                <a:latin typeface="Times New Roman"/>
                <a:cs typeface="Times New Roman"/>
              </a:rPr>
              <a:t>0</a:t>
            </a:r>
            <a:r>
              <a:rPr sz="3150" baseline="25132" dirty="0">
                <a:latin typeface="Times New Roman"/>
                <a:cs typeface="Times New Roman"/>
              </a:rPr>
              <a:t> </a:t>
            </a:r>
            <a:r>
              <a:rPr sz="3150" spc="-390" baseline="25132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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2</a:t>
            </a:r>
            <a:r>
              <a:rPr sz="3150" spc="15" baseline="25132" dirty="0">
                <a:latin typeface="Times New Roman"/>
                <a:cs typeface="Times New Roman"/>
              </a:rPr>
              <a:t>1</a:t>
            </a:r>
            <a:r>
              <a:rPr sz="3150" spc="15" baseline="25132" dirty="0">
                <a:latin typeface="Symbol"/>
                <a:cs typeface="Symbol"/>
              </a:rPr>
              <a:t></a:t>
            </a:r>
            <a:r>
              <a:rPr sz="3150" spc="15" baseline="25132" dirty="0">
                <a:latin typeface="Times New Roman"/>
                <a:cs typeface="Times New Roman"/>
              </a:rPr>
              <a:t>1</a:t>
            </a:r>
            <a:r>
              <a:rPr sz="3150" spc="375" baseline="25132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f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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1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956309" y="3684220"/>
            <a:ext cx="4685665" cy="482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latin typeface="Symbol"/>
                <a:cs typeface="Symbol"/>
              </a:rPr>
              <a:t>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2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600" dirty="0">
                <a:latin typeface="Symbol"/>
                <a:cs typeface="Symbol"/>
              </a:rPr>
              <a:t></a:t>
            </a:r>
            <a:r>
              <a:rPr sz="3600" spc="-10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2</a:t>
            </a:r>
            <a:r>
              <a:rPr sz="3150" i="1" spc="7" baseline="25132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3150" i="1" spc="390" baseline="25132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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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2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spc="5" dirty="0">
                <a:latin typeface="Times New Roman"/>
                <a:cs typeface="Times New Roman"/>
              </a:rPr>
              <a:t>2</a:t>
            </a:r>
            <a:r>
              <a:rPr sz="3150" i="1" spc="15" baseline="25132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150" i="1" spc="-37" baseline="25132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150" spc="15" baseline="25132" dirty="0">
                <a:latin typeface="Symbol"/>
                <a:cs typeface="Symbol"/>
              </a:rPr>
              <a:t></a:t>
            </a:r>
            <a:r>
              <a:rPr sz="3150" spc="15" baseline="25132" dirty="0">
                <a:latin typeface="Times New Roman"/>
                <a:cs typeface="Times New Roman"/>
              </a:rPr>
              <a:t>1</a:t>
            </a:r>
            <a:r>
              <a:rPr sz="3150" baseline="25132" dirty="0">
                <a:latin typeface="Times New Roman"/>
                <a:cs typeface="Times New Roman"/>
              </a:rPr>
              <a:t> </a:t>
            </a:r>
            <a:r>
              <a:rPr sz="3150" spc="-390" baseline="25132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Symbol"/>
                <a:cs typeface="Symbol"/>
              </a:rPr>
              <a:t></a:t>
            </a:r>
            <a:r>
              <a:rPr sz="3200" spc="5" dirty="0">
                <a:latin typeface="Times New Roman"/>
                <a:cs typeface="Times New Roman"/>
              </a:rPr>
              <a:t>1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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endParaRPr sz="3200" dirty="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33400" y="8382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35940" y="2116209"/>
            <a:ext cx="7178675" cy="8140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3388360" algn="l"/>
              </a:tabLst>
            </a:pPr>
            <a:r>
              <a:rPr sz="3200" u="heavy" dirty="0">
                <a:latin typeface="Times New Roman"/>
                <a:cs typeface="Times New Roman"/>
              </a:rPr>
              <a:t>IH</a:t>
            </a:r>
            <a:r>
              <a:rPr sz="2800" spc="-10" dirty="0">
                <a:latin typeface="Times New Roman"/>
                <a:cs typeface="Times New Roman"/>
              </a:rPr>
              <a:t>: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i="1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</a:t>
            </a:r>
            <a:r>
              <a:rPr sz="3200" spc="-9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2</a:t>
            </a:r>
            <a:r>
              <a:rPr sz="3150" i="1" spc="-7" baseline="25132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3150" spc="15" baseline="25132" dirty="0">
                <a:latin typeface="Symbol"/>
                <a:cs typeface="Symbol"/>
              </a:rPr>
              <a:t></a:t>
            </a:r>
            <a:r>
              <a:rPr sz="3150" spc="15" baseline="25132" dirty="0">
                <a:latin typeface="Times New Roman"/>
                <a:cs typeface="Times New Roman"/>
              </a:rPr>
              <a:t>1</a:t>
            </a:r>
            <a:r>
              <a:rPr sz="3150" spc="375" baseline="25132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f</a:t>
            </a:r>
            <a:r>
              <a:rPr sz="2800" spc="-10" dirty="0">
                <a:latin typeface="Times New Roman"/>
                <a:cs typeface="Times New Roman"/>
              </a:rPr>
              <a:t>or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ll</a:t>
            </a:r>
            <a:r>
              <a:rPr sz="2800" dirty="0">
                <a:latin typeface="Times New Roman"/>
                <a:cs typeface="Times New Roman"/>
              </a:rPr>
              <a:t>	</a:t>
            </a:r>
            <a:r>
              <a:rPr sz="2800" i="1" spc="-10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800" i="1" spc="-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latin typeface="Symbol"/>
                <a:cs typeface="Symbol"/>
              </a:rPr>
              <a:t></a:t>
            </a:r>
            <a:r>
              <a:rPr sz="2800" spc="-10" dirty="0">
                <a:latin typeface="Times New Roman"/>
                <a:cs typeface="Times New Roman"/>
              </a:rPr>
              <a:t>1, 2, </a:t>
            </a:r>
            <a:r>
              <a:rPr sz="2800" spc="-35" dirty="0">
                <a:latin typeface="Times New Roman"/>
                <a:cs typeface="Times New Roman"/>
              </a:rPr>
              <a:t>…</a:t>
            </a:r>
            <a:r>
              <a:rPr sz="2800" spc="-10" dirty="0">
                <a:latin typeface="Times New Roman"/>
                <a:cs typeface="Times New Roman"/>
              </a:rPr>
              <a:t>,</a:t>
            </a:r>
            <a:r>
              <a:rPr sz="2800" spc="5" dirty="0">
                <a:latin typeface="Times New Roman"/>
                <a:cs typeface="Times New Roman"/>
              </a:rPr>
              <a:t> </a:t>
            </a:r>
            <a:r>
              <a:rPr sz="28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800" i="1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latin typeface="Symbol"/>
                <a:cs typeface="Symbol"/>
              </a:rPr>
              <a:t></a:t>
            </a:r>
            <a:r>
              <a:rPr sz="2800" spc="-15" dirty="0">
                <a:latin typeface="Times New Roman"/>
                <a:cs typeface="Times New Roman"/>
              </a:rPr>
              <a:t>1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n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32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</a:t>
            </a:r>
            <a:r>
              <a:rPr sz="3200" spc="-10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2</a:t>
            </a:r>
          </a:p>
          <a:p>
            <a:pPr marL="1917700">
              <a:lnSpc>
                <a:spcPct val="100000"/>
              </a:lnSpc>
              <a:spcBef>
                <a:spcPts val="459"/>
              </a:spcBef>
            </a:pPr>
            <a:r>
              <a:rPr sz="20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0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latin typeface="Symbol"/>
                <a:cs typeface="Symbol"/>
              </a:rPr>
              <a:t>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1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081608" y="2785065"/>
            <a:ext cx="3079115" cy="10598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860"/>
              </a:lnSpc>
            </a:pP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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2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600" dirty="0">
                <a:latin typeface="Symbol"/>
                <a:cs typeface="Symbol"/>
              </a:rPr>
              <a:t></a:t>
            </a:r>
            <a:r>
              <a:rPr sz="3600" spc="19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2</a:t>
            </a:r>
            <a:r>
              <a:rPr sz="3150" i="1" spc="-7" baseline="25132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3150" spc="15" baseline="25132" dirty="0">
                <a:latin typeface="Symbol"/>
                <a:cs typeface="Symbol"/>
              </a:rPr>
              <a:t></a:t>
            </a:r>
            <a:r>
              <a:rPr sz="3150" spc="15" baseline="25132" dirty="0">
                <a:latin typeface="Times New Roman"/>
                <a:cs typeface="Times New Roman"/>
              </a:rPr>
              <a:t>1</a:t>
            </a:r>
            <a:r>
              <a:rPr sz="3150" baseline="25132" dirty="0">
                <a:latin typeface="Times New Roman"/>
                <a:cs typeface="Times New Roman"/>
              </a:rPr>
              <a:t> </a:t>
            </a:r>
            <a:r>
              <a:rPr sz="3150" spc="-390" baseline="25132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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endParaRPr sz="3200">
              <a:latin typeface="Times New Roman"/>
              <a:cs typeface="Times New Roman"/>
            </a:endParaRPr>
          </a:p>
          <a:p>
            <a:pPr marL="1448435" indent="-635">
              <a:lnSpc>
                <a:spcPts val="1939"/>
              </a:lnSpc>
            </a:pPr>
            <a:r>
              <a:rPr sz="2000" i="1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000" i="1" spc="-2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latin typeface="Symbol"/>
                <a:cs typeface="Symbol"/>
              </a:rPr>
              <a:t></a:t>
            </a:r>
            <a:r>
              <a:rPr sz="2000" dirty="0">
                <a:latin typeface="Times New Roman"/>
                <a:cs typeface="Times New Roman"/>
              </a:rPr>
              <a:t>1</a:t>
            </a:r>
            <a:endParaRPr sz="2000">
              <a:latin typeface="Times New Roman"/>
              <a:cs typeface="Times New Roman"/>
            </a:endParaRPr>
          </a:p>
          <a:p>
            <a:pPr marL="337820" algn="ctr">
              <a:lnSpc>
                <a:spcPct val="100000"/>
              </a:lnSpc>
              <a:spcBef>
                <a:spcPts val="600"/>
              </a:spcBef>
            </a:pPr>
            <a:r>
              <a:rPr sz="20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0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latin typeface="Symbol"/>
                <a:cs typeface="Symbol"/>
              </a:rPr>
              <a:t>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2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956042" y="4109594"/>
            <a:ext cx="3590925" cy="8477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74040">
              <a:lnSpc>
                <a:spcPct val="100000"/>
              </a:lnSpc>
            </a:pPr>
            <a:r>
              <a:rPr sz="2000" i="1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000" i="1" spc="-2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latin typeface="Symbol"/>
                <a:cs typeface="Symbol"/>
              </a:rPr>
              <a:t></a:t>
            </a:r>
            <a:r>
              <a:rPr sz="2000" spc="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0</a:t>
            </a:r>
            <a:endParaRPr sz="20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600"/>
              </a:spcBef>
            </a:pPr>
            <a:r>
              <a:rPr sz="3200" dirty="0">
                <a:latin typeface="Symbol"/>
                <a:cs typeface="Symbol"/>
              </a:rPr>
              <a:t>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2</a:t>
            </a:r>
            <a:r>
              <a:rPr sz="3150" i="1" spc="15" baseline="25132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150" i="1" baseline="25132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150" spc="15" baseline="25132" dirty="0">
                <a:latin typeface="Symbol"/>
                <a:cs typeface="Symbol"/>
              </a:rPr>
              <a:t></a:t>
            </a:r>
            <a:r>
              <a:rPr sz="3150" spc="15" baseline="25132" dirty="0">
                <a:latin typeface="Times New Roman"/>
                <a:cs typeface="Times New Roman"/>
              </a:rPr>
              <a:t>1</a:t>
            </a:r>
            <a:r>
              <a:rPr sz="3150" baseline="25132" dirty="0">
                <a:latin typeface="Times New Roman"/>
                <a:cs typeface="Times New Roman"/>
              </a:rPr>
              <a:t> </a:t>
            </a:r>
            <a:r>
              <a:rPr sz="3150" spc="-390" baseline="25132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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spc="5" dirty="0">
                <a:latin typeface="Times New Roman"/>
                <a:cs typeface="Times New Roman"/>
              </a:rPr>
              <a:t>2</a:t>
            </a:r>
            <a:r>
              <a:rPr sz="3150" i="1" spc="15" baseline="25132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150" i="1" spc="-15" baseline="25132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150" spc="15" baseline="25132" dirty="0">
                <a:latin typeface="Symbol"/>
                <a:cs typeface="Symbol"/>
              </a:rPr>
              <a:t></a:t>
            </a:r>
            <a:r>
              <a:rPr sz="3150" spc="15" baseline="25132" dirty="0">
                <a:latin typeface="Times New Roman"/>
                <a:cs typeface="Times New Roman"/>
              </a:rPr>
              <a:t>1</a:t>
            </a:r>
            <a:r>
              <a:rPr sz="3150" baseline="25132" dirty="0">
                <a:latin typeface="Times New Roman"/>
                <a:cs typeface="Times New Roman"/>
              </a:rPr>
              <a:t> </a:t>
            </a:r>
            <a:r>
              <a:rPr sz="3150" spc="-375" baseline="25132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Symbol"/>
                <a:cs typeface="Symbol"/>
              </a:rPr>
              <a:t></a:t>
            </a:r>
            <a:r>
              <a:rPr sz="3200" dirty="0">
                <a:latin typeface="Times New Roman"/>
                <a:cs typeface="Times New Roman"/>
              </a:rPr>
              <a:t>2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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dirty="0">
                <a:latin typeface="Times New Roman"/>
                <a:cs typeface="Times New Roman"/>
              </a:rPr>
              <a:t>)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38585" y="5438682"/>
            <a:ext cx="2199005" cy="4616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spc="-10" dirty="0">
                <a:latin typeface="Symbol"/>
                <a:cs typeface="Symbol"/>
              </a:rPr>
              <a:t>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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2</a:t>
            </a:r>
            <a:r>
              <a:rPr sz="3150" i="1" spc="15" baseline="25132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375" i="1" spc="-112" baseline="23456" dirty="0">
                <a:latin typeface="Symbol"/>
                <a:cs typeface="Symbol"/>
              </a:rPr>
              <a:t></a:t>
            </a:r>
            <a:r>
              <a:rPr sz="3150" spc="15" baseline="25132" dirty="0">
                <a:latin typeface="Times New Roman"/>
                <a:cs typeface="Times New Roman"/>
              </a:rPr>
              <a:t>1</a:t>
            </a:r>
            <a:endParaRPr sz="3150" baseline="25132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108096" y="5509529"/>
            <a:ext cx="1019175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20" dirty="0">
                <a:solidFill>
                  <a:srgbClr val="CC0000"/>
                </a:solidFill>
                <a:latin typeface="Times New Roman"/>
                <a:cs typeface="Times New Roman"/>
              </a:rPr>
              <a:t>Q.E.D.</a:t>
            </a:r>
            <a:endParaRPr sz="2800">
              <a:latin typeface="Times New Roman"/>
              <a:cs typeface="Times New Roman"/>
            </a:endParaRPr>
          </a:p>
        </p:txBody>
      </p:sp>
      <p:pic>
        <p:nvPicPr>
          <p:cNvPr id="16" name="Resim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851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81768" rIns="0" bIns="0" rtlCol="0">
            <a:spAutoFit/>
          </a:bodyPr>
          <a:lstStyle/>
          <a:p>
            <a:pPr marL="905510">
              <a:lnSpc>
                <a:spcPct val="100000"/>
              </a:lnSpc>
            </a:pPr>
            <a:r>
              <a:rPr sz="3600" spc="-20" dirty="0"/>
              <a:t>Runn</a:t>
            </a:r>
            <a:r>
              <a:rPr sz="3600" spc="-15" dirty="0"/>
              <a:t>i</a:t>
            </a:r>
            <a:r>
              <a:rPr sz="3600" dirty="0"/>
              <a:t>ng</a:t>
            </a:r>
            <a:r>
              <a:rPr sz="3600" spc="-15" dirty="0">
                <a:latin typeface="Times New Roman"/>
                <a:cs typeface="Times New Roman"/>
              </a:rPr>
              <a:t> </a:t>
            </a:r>
            <a:r>
              <a:rPr sz="3600" spc="-25" dirty="0"/>
              <a:t>Tim</a:t>
            </a:r>
            <a:r>
              <a:rPr sz="3600" spc="-20" dirty="0"/>
              <a:t>e</a:t>
            </a:r>
            <a:r>
              <a:rPr sz="3600" spc="20" dirty="0">
                <a:latin typeface="Times New Roman"/>
                <a:cs typeface="Times New Roman"/>
              </a:rPr>
              <a:t> </a:t>
            </a:r>
            <a:r>
              <a:rPr sz="3600" dirty="0"/>
              <a:t>of</a:t>
            </a:r>
            <a:r>
              <a:rPr sz="3600" spc="-15" dirty="0">
                <a:latin typeface="Times New Roman"/>
                <a:cs typeface="Times New Roman"/>
              </a:rPr>
              <a:t> </a:t>
            </a:r>
            <a:r>
              <a:rPr sz="3600" spc="-15" dirty="0"/>
              <a:t>R</a:t>
            </a:r>
            <a:r>
              <a:rPr sz="3600" dirty="0"/>
              <a:t>M</a:t>
            </a:r>
            <a:r>
              <a:rPr sz="3600" spc="-20" dirty="0"/>
              <a:t>C:</a:t>
            </a:r>
            <a:r>
              <a:rPr sz="3600" spc="-15" dirty="0">
                <a:latin typeface="Times New Roman"/>
                <a:cs typeface="Times New Roman"/>
              </a:rPr>
              <a:t> </a:t>
            </a:r>
            <a:r>
              <a:rPr sz="4400" spc="-5" dirty="0">
                <a:solidFill>
                  <a:srgbClr val="000000"/>
                </a:solidFill>
              </a:rPr>
              <a:t>T</a:t>
            </a:r>
            <a:r>
              <a:rPr sz="4400" dirty="0">
                <a:solidFill>
                  <a:srgbClr val="000000"/>
                </a:solidFill>
              </a:rPr>
              <a:t>(</a:t>
            </a:r>
            <a:r>
              <a:rPr sz="4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4400" dirty="0">
                <a:solidFill>
                  <a:srgbClr val="000000"/>
                </a:solidFill>
              </a:rPr>
              <a:t>)</a:t>
            </a:r>
            <a:r>
              <a:rPr sz="4400" spc="-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4400" dirty="0">
                <a:solidFill>
                  <a:srgbClr val="000000"/>
                </a:solidFill>
                <a:latin typeface="Symbol"/>
                <a:cs typeface="Symbol"/>
              </a:rPr>
              <a:t></a:t>
            </a:r>
            <a:r>
              <a:rPr sz="44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4400" spc="5" dirty="0">
                <a:solidFill>
                  <a:srgbClr val="000000"/>
                </a:solidFill>
              </a:rPr>
              <a:t>2</a:t>
            </a:r>
            <a:r>
              <a:rPr sz="4350" i="1" baseline="24904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4575" i="1" spc="-127" baseline="23679" dirty="0">
                <a:solidFill>
                  <a:srgbClr val="000000"/>
                </a:solidFill>
                <a:latin typeface="Symbol"/>
                <a:cs typeface="Symbol"/>
              </a:rPr>
              <a:t></a:t>
            </a:r>
            <a:r>
              <a:rPr sz="4350" baseline="24904" dirty="0">
                <a:solidFill>
                  <a:srgbClr val="000000"/>
                </a:solidFill>
              </a:rPr>
              <a:t>1</a:t>
            </a:r>
            <a:endParaRPr sz="4350" baseline="24904">
              <a:latin typeface="Symbol"/>
              <a:cs typeface="Symbo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40" y="2156180"/>
            <a:ext cx="7881620" cy="2895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latin typeface="Times New Roman"/>
                <a:cs typeface="Times New Roman"/>
              </a:rPr>
              <a:t>W</a:t>
            </a:r>
            <a:r>
              <a:rPr sz="3200" spc="5" dirty="0">
                <a:latin typeface="Times New Roman"/>
                <a:cs typeface="Times New Roman"/>
              </a:rPr>
              <a:t>henever</a:t>
            </a:r>
            <a:endParaRPr sz="3200" dirty="0">
              <a:latin typeface="Times New Roman"/>
              <a:cs typeface="Times New Roman"/>
            </a:endParaRPr>
          </a:p>
          <a:p>
            <a:pPr marL="756285" marR="199390" indent="-286385">
              <a:lnSpc>
                <a:spcPct val="100000"/>
              </a:lnSpc>
              <a:spcBef>
                <a:spcPts val="67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15" dirty="0">
                <a:latin typeface="Times New Roman"/>
                <a:cs typeface="Times New Roman"/>
              </a:rPr>
              <a:t>a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ec</a:t>
            </a:r>
            <a:r>
              <a:rPr sz="2800" spc="-10" dirty="0">
                <a:latin typeface="Times New Roman"/>
                <a:cs typeface="Times New Roman"/>
              </a:rPr>
              <a:t>ursio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for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n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tur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ec</a:t>
            </a:r>
            <a:r>
              <a:rPr sz="2800" spc="-10" dirty="0">
                <a:latin typeface="Times New Roman"/>
                <a:cs typeface="Times New Roman"/>
              </a:rPr>
              <a:t>ursiv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solution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to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 probl</a:t>
            </a:r>
            <a:r>
              <a:rPr sz="2800" spc="-25" dirty="0">
                <a:latin typeface="Times New Roman"/>
                <a:cs typeface="Times New Roman"/>
              </a:rPr>
              <a:t>em c</a:t>
            </a:r>
            <a:r>
              <a:rPr sz="2800" spc="-10" dirty="0">
                <a:latin typeface="Times New Roman"/>
                <a:cs typeface="Times New Roman"/>
              </a:rPr>
              <a:t>ont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15" dirty="0">
                <a:latin typeface="Times New Roman"/>
                <a:cs typeface="Times New Roman"/>
              </a:rPr>
              <a:t>s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subprobl</a:t>
            </a:r>
            <a:r>
              <a:rPr sz="2800" spc="-25" dirty="0">
                <a:latin typeface="Times New Roman"/>
                <a:cs typeface="Times New Roman"/>
              </a:rPr>
              <a:t>em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ea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d</a:t>
            </a:r>
            <a:r>
              <a:rPr sz="2800" spc="-15" dirty="0">
                <a:latin typeface="Times New Roman"/>
                <a:cs typeface="Times New Roman"/>
              </a:rPr>
              <a:t>ly</a:t>
            </a:r>
            <a:endParaRPr sz="2800" dirty="0">
              <a:latin typeface="Times New Roman"/>
              <a:cs typeface="Times New Roman"/>
            </a:endParaRPr>
          </a:p>
          <a:p>
            <a:pPr marL="756285" indent="-286385">
              <a:lnSpc>
                <a:spcPct val="100000"/>
              </a:lnSpc>
              <a:spcBef>
                <a:spcPts val="670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tot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nu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r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di</a:t>
            </a:r>
            <a:r>
              <a:rPr sz="2800" spc="-5" dirty="0">
                <a:latin typeface="Times New Roman"/>
                <a:cs typeface="Times New Roman"/>
              </a:rPr>
              <a:t>ff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subprobl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s </a:t>
            </a:r>
            <a:r>
              <a:rPr sz="2800" spc="-10" dirty="0">
                <a:latin typeface="Times New Roman"/>
                <a:cs typeface="Times New Roman"/>
              </a:rPr>
              <a:t>is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ll</a:t>
            </a:r>
            <a:endParaRPr sz="28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760"/>
              </a:spcBef>
            </a:pP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dirty="0">
                <a:latin typeface="Times New Roman"/>
                <a:cs typeface="Times New Roman"/>
              </a:rPr>
              <a:t>t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goo</a:t>
            </a:r>
            <a:r>
              <a:rPr sz="3200" dirty="0">
                <a:latin typeface="Times New Roman"/>
                <a:cs typeface="Times New Roman"/>
              </a:rPr>
              <a:t>d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de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o</a:t>
            </a:r>
            <a:r>
              <a:rPr sz="3200" spc="-5" dirty="0">
                <a:latin typeface="Times New Roman"/>
                <a:cs typeface="Times New Roman"/>
              </a:rPr>
              <a:t> s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dirty="0">
                <a:latin typeface="Times New Roman"/>
                <a:cs typeface="Times New Roman"/>
              </a:rPr>
              <a:t>f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DP</a:t>
            </a:r>
            <a:r>
              <a:rPr sz="3200" spc="-1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ca</a:t>
            </a:r>
            <a:r>
              <a:rPr sz="3200" dirty="0">
                <a:latin typeface="Times New Roman"/>
                <a:cs typeface="Times New Roman"/>
              </a:rPr>
              <a:t>n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b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app</a:t>
            </a:r>
            <a:r>
              <a:rPr sz="3200" spc="-5" dirty="0">
                <a:latin typeface="Times New Roman"/>
                <a:cs typeface="Times New Roman"/>
              </a:rPr>
              <a:t>li</a:t>
            </a:r>
            <a:r>
              <a:rPr sz="3200" spc="5" dirty="0">
                <a:latin typeface="Times New Roman"/>
                <a:cs typeface="Times New Roman"/>
              </a:rPr>
              <a:t>ed</a:t>
            </a:r>
            <a:endParaRPr sz="32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" y="12954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65080" rIns="0" bIns="0" rtlCol="0">
            <a:spAutoFit/>
          </a:bodyPr>
          <a:lstStyle/>
          <a:p>
            <a:pPr marL="3164205">
              <a:lnSpc>
                <a:spcPct val="100000"/>
              </a:lnSpc>
            </a:pPr>
            <a:r>
              <a:rPr sz="3600" dirty="0"/>
              <a:t>M</a:t>
            </a:r>
            <a:r>
              <a:rPr sz="3600" spc="-30" dirty="0"/>
              <a:t>em</a:t>
            </a:r>
            <a:r>
              <a:rPr sz="3600" spc="-20" dirty="0"/>
              <a:t>oizati</a:t>
            </a:r>
            <a:r>
              <a:rPr sz="3600" dirty="0"/>
              <a:t>on</a:t>
            </a:r>
            <a:endParaRPr sz="3600"/>
          </a:p>
        </p:txBody>
      </p:sp>
      <p:sp>
        <p:nvSpPr>
          <p:cNvPr id="3" name="object 3"/>
          <p:cNvSpPr txBox="1"/>
          <p:nvPr/>
        </p:nvSpPr>
        <p:spPr>
          <a:xfrm>
            <a:off x="535940" y="2156180"/>
            <a:ext cx="7949565" cy="19932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marR="5080" indent="-342900">
              <a:lnSpc>
                <a:spcPct val="100000"/>
              </a:lnSpc>
              <a:buFont typeface="Times New Roman"/>
              <a:buChar char="•"/>
              <a:tabLst>
                <a:tab pos="356235" algn="l"/>
              </a:tabLst>
            </a:pPr>
            <a:r>
              <a:rPr sz="3200" dirty="0">
                <a:latin typeface="Times New Roman"/>
                <a:cs typeface="Times New Roman"/>
              </a:rPr>
              <a:t>Off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rs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ff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c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enc</a:t>
            </a:r>
            <a:r>
              <a:rPr sz="3200" dirty="0">
                <a:latin typeface="Times New Roman"/>
                <a:cs typeface="Times New Roman"/>
              </a:rPr>
              <a:t>y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f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u</a:t>
            </a:r>
            <a:r>
              <a:rPr sz="3200" spc="-5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ua</a:t>
            </a:r>
            <a:r>
              <a:rPr sz="3200" dirty="0">
                <a:latin typeface="Times New Roman"/>
                <a:cs typeface="Times New Roman"/>
              </a:rPr>
              <a:t>l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DP</a:t>
            </a:r>
            <a:r>
              <a:rPr sz="3200" spc="-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app</a:t>
            </a:r>
            <a:r>
              <a:rPr sz="3200" spc="-5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oach </a:t>
            </a:r>
            <a:r>
              <a:rPr sz="3200" dirty="0">
                <a:latin typeface="Times New Roman"/>
                <a:cs typeface="Times New Roman"/>
              </a:rPr>
              <a:t>w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spc="-5" dirty="0">
                <a:latin typeface="Times New Roman"/>
                <a:cs typeface="Times New Roman"/>
              </a:rPr>
              <a:t>il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n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n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n</a:t>
            </a:r>
            <a:r>
              <a:rPr sz="3200" dirty="0">
                <a:latin typeface="Times New Roman"/>
                <a:cs typeface="Times New Roman"/>
              </a:rPr>
              <a:t>g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t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op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-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do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wn</a:t>
            </a:r>
            <a:r>
              <a:rPr sz="3200" spc="-4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st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egy</a:t>
            </a:r>
            <a:endParaRPr sz="3200">
              <a:latin typeface="Times New Roman"/>
              <a:cs typeface="Times New Roman"/>
            </a:endParaRPr>
          </a:p>
          <a:p>
            <a:pPr marL="355600" marR="73660" indent="-342900">
              <a:lnSpc>
                <a:spcPct val="100000"/>
              </a:lnSpc>
              <a:spcBef>
                <a:spcPts val="765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3200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de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o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990099"/>
                </a:solidFill>
                <a:latin typeface="Times New Roman"/>
                <a:cs typeface="Times New Roman"/>
              </a:rPr>
              <a:t>m</a:t>
            </a:r>
            <a:r>
              <a:rPr sz="3200" spc="5" dirty="0">
                <a:solidFill>
                  <a:srgbClr val="990099"/>
                </a:solidFill>
                <a:latin typeface="Times New Roman"/>
                <a:cs typeface="Times New Roman"/>
              </a:rPr>
              <a:t>e</a:t>
            </a:r>
            <a:r>
              <a:rPr sz="3200" dirty="0">
                <a:solidFill>
                  <a:srgbClr val="990099"/>
                </a:solidFill>
                <a:latin typeface="Times New Roman"/>
                <a:cs typeface="Times New Roman"/>
              </a:rPr>
              <a:t>m</a:t>
            </a:r>
            <a:r>
              <a:rPr sz="3200" spc="5" dirty="0">
                <a:solidFill>
                  <a:srgbClr val="990099"/>
                </a:solidFill>
                <a:latin typeface="Times New Roman"/>
                <a:cs typeface="Times New Roman"/>
              </a:rPr>
              <a:t>o</a:t>
            </a:r>
            <a:r>
              <a:rPr sz="3200" spc="-5" dirty="0">
                <a:solidFill>
                  <a:srgbClr val="990099"/>
                </a:solidFill>
                <a:latin typeface="Times New Roman"/>
                <a:cs typeface="Times New Roman"/>
              </a:rPr>
              <a:t>i</a:t>
            </a:r>
            <a:r>
              <a:rPr sz="3200" spc="5" dirty="0">
                <a:solidFill>
                  <a:srgbClr val="990099"/>
                </a:solidFill>
                <a:latin typeface="Times New Roman"/>
                <a:cs typeface="Times New Roman"/>
              </a:rPr>
              <a:t>z</a:t>
            </a:r>
            <a:r>
              <a:rPr sz="3200" dirty="0">
                <a:solidFill>
                  <a:srgbClr val="990099"/>
                </a:solidFill>
                <a:latin typeface="Times New Roman"/>
                <a:cs typeface="Times New Roman"/>
              </a:rPr>
              <a:t>e</a:t>
            </a:r>
            <a:r>
              <a:rPr sz="3200" spc="-30" dirty="0">
                <a:solidFill>
                  <a:srgbClr val="990099"/>
                </a:solidFill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na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u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dirty="0">
                <a:latin typeface="Times New Roman"/>
                <a:cs typeface="Times New Roman"/>
              </a:rPr>
              <a:t>,</a:t>
            </a:r>
            <a:r>
              <a:rPr sz="3200" spc="-3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bu</a:t>
            </a:r>
            <a:r>
              <a:rPr sz="3200" dirty="0">
                <a:latin typeface="Times New Roman"/>
                <a:cs typeface="Times New Roman"/>
              </a:rPr>
              <a:t>t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ne</a:t>
            </a:r>
            <a:r>
              <a:rPr sz="3200" dirty="0">
                <a:latin typeface="Times New Roman"/>
                <a:cs typeface="Times New Roman"/>
              </a:rPr>
              <a:t>ff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c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en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, </a:t>
            </a:r>
            <a:r>
              <a:rPr sz="3200" dirty="0">
                <a:solidFill>
                  <a:srgbClr val="990099"/>
                </a:solidFill>
                <a:latin typeface="Times New Roman"/>
                <a:cs typeface="Times New Roman"/>
              </a:rPr>
              <a:t>r</a:t>
            </a:r>
            <a:r>
              <a:rPr sz="3200" spc="5" dirty="0">
                <a:solidFill>
                  <a:srgbClr val="990099"/>
                </a:solidFill>
                <a:latin typeface="Times New Roman"/>
                <a:cs typeface="Times New Roman"/>
              </a:rPr>
              <a:t>ecu</a:t>
            </a:r>
            <a:r>
              <a:rPr sz="3200" spc="-5" dirty="0">
                <a:solidFill>
                  <a:srgbClr val="990099"/>
                </a:solidFill>
                <a:latin typeface="Times New Roman"/>
                <a:cs typeface="Times New Roman"/>
              </a:rPr>
              <a:t>r</a:t>
            </a:r>
            <a:r>
              <a:rPr sz="3200" dirty="0">
                <a:solidFill>
                  <a:srgbClr val="990099"/>
                </a:solidFill>
                <a:latin typeface="Times New Roman"/>
                <a:cs typeface="Times New Roman"/>
              </a:rPr>
              <a:t>s</a:t>
            </a:r>
            <a:r>
              <a:rPr sz="3200" spc="-5" dirty="0">
                <a:solidFill>
                  <a:srgbClr val="990099"/>
                </a:solidFill>
                <a:latin typeface="Times New Roman"/>
                <a:cs typeface="Times New Roman"/>
              </a:rPr>
              <a:t>i</a:t>
            </a:r>
            <a:r>
              <a:rPr sz="3200" spc="5" dirty="0">
                <a:solidFill>
                  <a:srgbClr val="990099"/>
                </a:solidFill>
                <a:latin typeface="Times New Roman"/>
                <a:cs typeface="Times New Roman"/>
              </a:rPr>
              <a:t>v</a:t>
            </a:r>
            <a:r>
              <a:rPr sz="3200" dirty="0">
                <a:solidFill>
                  <a:srgbClr val="990099"/>
                </a:solidFill>
                <a:latin typeface="Times New Roman"/>
                <a:cs typeface="Times New Roman"/>
              </a:rPr>
              <a:t>e</a:t>
            </a:r>
            <a:r>
              <a:rPr sz="3200" spc="-40" dirty="0">
                <a:solidFill>
                  <a:srgbClr val="990099"/>
                </a:solidFill>
                <a:latin typeface="Times New Roman"/>
                <a:cs typeface="Times New Roman"/>
              </a:rPr>
              <a:t> </a:t>
            </a:r>
            <a:r>
              <a:rPr sz="3200" spc="5" dirty="0">
                <a:solidFill>
                  <a:srgbClr val="990099"/>
                </a:solidFill>
                <a:latin typeface="Times New Roman"/>
                <a:cs typeface="Times New Roman"/>
              </a:rPr>
              <a:t>a</a:t>
            </a:r>
            <a:r>
              <a:rPr sz="3200" spc="-5" dirty="0">
                <a:solidFill>
                  <a:srgbClr val="990099"/>
                </a:solidFill>
                <a:latin typeface="Times New Roman"/>
                <a:cs typeface="Times New Roman"/>
              </a:rPr>
              <a:t>l</a:t>
            </a:r>
            <a:r>
              <a:rPr sz="3200" spc="5" dirty="0">
                <a:solidFill>
                  <a:srgbClr val="990099"/>
                </a:solidFill>
                <a:latin typeface="Times New Roman"/>
                <a:cs typeface="Times New Roman"/>
              </a:rPr>
              <a:t>go</a:t>
            </a:r>
            <a:r>
              <a:rPr sz="3200" dirty="0">
                <a:solidFill>
                  <a:srgbClr val="990099"/>
                </a:solidFill>
                <a:latin typeface="Times New Roman"/>
                <a:cs typeface="Times New Roman"/>
              </a:rPr>
              <a:t>r</a:t>
            </a:r>
            <a:r>
              <a:rPr sz="3200" spc="-5" dirty="0">
                <a:solidFill>
                  <a:srgbClr val="990099"/>
                </a:solidFill>
                <a:latin typeface="Times New Roman"/>
                <a:cs typeface="Times New Roman"/>
              </a:rPr>
              <a:t>it</a:t>
            </a:r>
            <a:r>
              <a:rPr sz="3200" spc="5" dirty="0">
                <a:solidFill>
                  <a:srgbClr val="990099"/>
                </a:solidFill>
                <a:latin typeface="Times New Roman"/>
                <a:cs typeface="Times New Roman"/>
              </a:rPr>
              <a:t>hm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" y="12954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49300" y="389150"/>
            <a:ext cx="8163559" cy="5848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1221740" algn="l"/>
                <a:tab pos="8150225" algn="l"/>
              </a:tabLst>
            </a:pPr>
            <a:r>
              <a:rPr sz="4400" u="sng" dirty="0">
                <a:solidFill>
                  <a:srgbClr val="3333CC"/>
                </a:solidFill>
                <a:latin typeface="Times New Roman"/>
                <a:cs typeface="Times New Roman"/>
              </a:rPr>
              <a:t> 	</a:t>
            </a:r>
            <a:r>
              <a:rPr sz="4400" u="sng" spc="-5" dirty="0">
                <a:solidFill>
                  <a:srgbClr val="3333CC"/>
                </a:solidFill>
                <a:latin typeface="Times New Roman"/>
                <a:cs typeface="Times New Roman"/>
              </a:rPr>
              <a:t>O</a:t>
            </a:r>
            <a:r>
              <a:rPr sz="4400" u="sng" dirty="0">
                <a:solidFill>
                  <a:srgbClr val="3333CC"/>
                </a:solidFill>
                <a:latin typeface="Times New Roman"/>
                <a:cs typeface="Times New Roman"/>
              </a:rPr>
              <a:t>pti</a:t>
            </a:r>
            <a:r>
              <a:rPr sz="4400" u="sng" spc="-5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4400" u="sng" dirty="0">
                <a:solidFill>
                  <a:srgbClr val="3333CC"/>
                </a:solidFill>
                <a:latin typeface="Times New Roman"/>
                <a:cs typeface="Times New Roman"/>
              </a:rPr>
              <a:t>ization</a:t>
            </a:r>
            <a:r>
              <a:rPr sz="4400" u="sng" spc="-4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4400" u="sng" spc="-5" dirty="0">
                <a:solidFill>
                  <a:srgbClr val="3333CC"/>
                </a:solidFill>
                <a:latin typeface="Times New Roman"/>
                <a:cs typeface="Times New Roman"/>
              </a:rPr>
              <a:t>Pr</a:t>
            </a:r>
            <a:r>
              <a:rPr sz="4400" u="sng" dirty="0">
                <a:solidFill>
                  <a:srgbClr val="3333CC"/>
                </a:solidFill>
                <a:latin typeface="Times New Roman"/>
                <a:cs typeface="Times New Roman"/>
              </a:rPr>
              <a:t>oble</a:t>
            </a:r>
            <a:r>
              <a:rPr sz="4400" u="sng" spc="-5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4400" u="sng" dirty="0">
                <a:solidFill>
                  <a:srgbClr val="3333CC"/>
                </a:solidFill>
                <a:latin typeface="Times New Roman"/>
                <a:cs typeface="Times New Roman"/>
              </a:rPr>
              <a:t>s 	</a:t>
            </a:r>
            <a:endParaRPr sz="44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09600" y="1143000"/>
            <a:ext cx="8077200" cy="477310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6235" algn="l"/>
              </a:tabLst>
            </a:pPr>
            <a:r>
              <a:rPr sz="3200" spc="-30" dirty="0">
                <a:solidFill>
                  <a:srgbClr val="CC0066"/>
                </a:solidFill>
                <a:latin typeface="Times New Roman"/>
                <a:cs typeface="Times New Roman"/>
              </a:rPr>
              <a:t>D</a:t>
            </a:r>
            <a:r>
              <a:rPr sz="3200" spc="-20" dirty="0">
                <a:solidFill>
                  <a:srgbClr val="CC0066"/>
                </a:solidFill>
                <a:latin typeface="Times New Roman"/>
                <a:cs typeface="Times New Roman"/>
              </a:rPr>
              <a:t>P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typi</a:t>
            </a:r>
            <a:r>
              <a:rPr sz="3200" spc="-25" dirty="0">
                <a:latin typeface="Times New Roman"/>
                <a:cs typeface="Times New Roman"/>
              </a:rPr>
              <a:t>ca</a:t>
            </a:r>
            <a:r>
              <a:rPr sz="3200" spc="-10" dirty="0">
                <a:latin typeface="Times New Roman"/>
                <a:cs typeface="Times New Roman"/>
              </a:rPr>
              <a:t>lly</a:t>
            </a:r>
            <a:r>
              <a:rPr sz="3200" spc="-25" dirty="0">
                <a:latin typeface="Times New Roman"/>
                <a:cs typeface="Times New Roman"/>
              </a:rPr>
              <a:t> a</a:t>
            </a:r>
            <a:r>
              <a:rPr sz="3200" spc="-10" dirty="0">
                <a:latin typeface="Times New Roman"/>
                <a:cs typeface="Times New Roman"/>
              </a:rPr>
              <a:t>ppli</a:t>
            </a:r>
            <a:r>
              <a:rPr sz="3200" spc="-25" dirty="0">
                <a:latin typeface="Times New Roman"/>
                <a:cs typeface="Times New Roman"/>
              </a:rPr>
              <a:t>e</a:t>
            </a:r>
            <a:r>
              <a:rPr sz="3200" spc="-15" dirty="0">
                <a:latin typeface="Times New Roman"/>
                <a:cs typeface="Times New Roman"/>
              </a:rPr>
              <a:t>d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spc="-15" dirty="0">
                <a:latin typeface="Times New Roman"/>
                <a:cs typeface="Times New Roman"/>
              </a:rPr>
              <a:t>to</a:t>
            </a:r>
            <a:r>
              <a:rPr sz="320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opti</a:t>
            </a:r>
            <a:r>
              <a:rPr sz="3200" spc="-45" dirty="0">
                <a:latin typeface="Times New Roman"/>
                <a:cs typeface="Times New Roman"/>
              </a:rPr>
              <a:t>m</a:t>
            </a:r>
            <a:r>
              <a:rPr sz="3200" spc="-10" dirty="0">
                <a:latin typeface="Times New Roman"/>
                <a:cs typeface="Times New Roman"/>
              </a:rPr>
              <a:t>i</a:t>
            </a:r>
            <a:r>
              <a:rPr sz="3200" spc="-25" dirty="0">
                <a:latin typeface="Times New Roman"/>
                <a:cs typeface="Times New Roman"/>
              </a:rPr>
              <a:t>za</a:t>
            </a:r>
            <a:r>
              <a:rPr sz="3200" spc="-10" dirty="0">
                <a:latin typeface="Times New Roman"/>
                <a:cs typeface="Times New Roman"/>
              </a:rPr>
              <a:t>tio</a:t>
            </a:r>
            <a:r>
              <a:rPr sz="3200" spc="-15" dirty="0">
                <a:latin typeface="Times New Roman"/>
                <a:cs typeface="Times New Roman"/>
              </a:rPr>
              <a:t>n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probl</a:t>
            </a:r>
            <a:r>
              <a:rPr sz="3200" spc="-25" dirty="0">
                <a:latin typeface="Times New Roman"/>
                <a:cs typeface="Times New Roman"/>
              </a:rPr>
              <a:t>e</a:t>
            </a:r>
            <a:r>
              <a:rPr sz="3200" spc="-40" dirty="0">
                <a:latin typeface="Times New Roman"/>
                <a:cs typeface="Times New Roman"/>
              </a:rPr>
              <a:t>m</a:t>
            </a:r>
            <a:r>
              <a:rPr sz="3200" spc="-15" dirty="0">
                <a:latin typeface="Times New Roman"/>
                <a:cs typeface="Times New Roman"/>
              </a:rPr>
              <a:t>s</a:t>
            </a:r>
            <a:endParaRPr sz="3200" dirty="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670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-15" dirty="0">
                <a:latin typeface="Times New Roman"/>
                <a:cs typeface="Times New Roman"/>
              </a:rPr>
              <a:t>n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spc="-25" dirty="0">
                <a:latin typeface="Times New Roman"/>
                <a:cs typeface="Times New Roman"/>
              </a:rPr>
              <a:t>a</a:t>
            </a:r>
            <a:r>
              <a:rPr sz="3200" spc="-15" dirty="0">
                <a:latin typeface="Times New Roman"/>
                <a:cs typeface="Times New Roman"/>
              </a:rPr>
              <a:t>n</a:t>
            </a:r>
            <a:r>
              <a:rPr sz="320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opti</a:t>
            </a:r>
            <a:r>
              <a:rPr sz="3200" spc="-40" dirty="0">
                <a:latin typeface="Times New Roman"/>
                <a:cs typeface="Times New Roman"/>
              </a:rPr>
              <a:t>m</a:t>
            </a:r>
            <a:r>
              <a:rPr sz="3200" spc="-10" dirty="0">
                <a:latin typeface="Times New Roman"/>
                <a:cs typeface="Times New Roman"/>
              </a:rPr>
              <a:t>i</a:t>
            </a:r>
            <a:r>
              <a:rPr sz="3200" spc="-25" dirty="0">
                <a:latin typeface="Times New Roman"/>
                <a:cs typeface="Times New Roman"/>
              </a:rPr>
              <a:t>za</a:t>
            </a:r>
            <a:r>
              <a:rPr sz="3200" spc="-10" dirty="0">
                <a:latin typeface="Times New Roman"/>
                <a:cs typeface="Times New Roman"/>
              </a:rPr>
              <a:t>tio</a:t>
            </a:r>
            <a:r>
              <a:rPr sz="3200" spc="-15" dirty="0">
                <a:latin typeface="Times New Roman"/>
                <a:cs typeface="Times New Roman"/>
              </a:rPr>
              <a:t>n</a:t>
            </a:r>
            <a:r>
              <a:rPr sz="3200" spc="-10" dirty="0">
                <a:latin typeface="Times New Roman"/>
                <a:cs typeface="Times New Roman"/>
              </a:rPr>
              <a:t> probl</a:t>
            </a:r>
            <a:r>
              <a:rPr sz="3200" spc="-25" dirty="0">
                <a:latin typeface="Times New Roman"/>
                <a:cs typeface="Times New Roman"/>
              </a:rPr>
              <a:t>em</a:t>
            </a:r>
            <a:endParaRPr sz="3200" dirty="0">
              <a:latin typeface="Times New Roman"/>
              <a:cs typeface="Times New Roman"/>
            </a:endParaRPr>
          </a:p>
          <a:p>
            <a:pPr marL="756285" lvl="1" indent="-287020">
              <a:lnSpc>
                <a:spcPct val="100000"/>
              </a:lnSpc>
              <a:spcBef>
                <a:spcPts val="590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20" dirty="0">
                <a:latin typeface="Times New Roman"/>
                <a:cs typeface="Times New Roman"/>
              </a:rPr>
              <a:t>T</a:t>
            </a:r>
            <a:r>
              <a:rPr sz="2800" spc="-15" dirty="0">
                <a:latin typeface="Times New Roman"/>
                <a:cs typeface="Times New Roman"/>
              </a:rPr>
              <a:t>he</a:t>
            </a:r>
            <a:r>
              <a:rPr sz="2800" dirty="0">
                <a:latin typeface="Times New Roman"/>
                <a:cs typeface="Times New Roman"/>
              </a:rPr>
              <a:t>r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are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any</a:t>
            </a:r>
            <a:r>
              <a:rPr sz="2800" spc="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po</a:t>
            </a:r>
            <a:r>
              <a:rPr sz="2800" spc="-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s</a:t>
            </a:r>
            <a:r>
              <a:rPr sz="2800" spc="-5" dirty="0">
                <a:latin typeface="Times New Roman"/>
                <a:cs typeface="Times New Roman"/>
              </a:rPr>
              <a:t>i</a:t>
            </a:r>
            <a:r>
              <a:rPr sz="2800" spc="-10" dirty="0">
                <a:latin typeface="Times New Roman"/>
                <a:cs typeface="Times New Roman"/>
              </a:rPr>
              <a:t>ble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solut</a:t>
            </a:r>
            <a:r>
              <a:rPr sz="2800" spc="-5" dirty="0">
                <a:latin typeface="Times New Roman"/>
                <a:cs typeface="Times New Roman"/>
              </a:rPr>
              <a:t>i</a:t>
            </a:r>
            <a:r>
              <a:rPr sz="2800" dirty="0">
                <a:latin typeface="Times New Roman"/>
                <a:cs typeface="Times New Roman"/>
              </a:rPr>
              <a:t>ons</a:t>
            </a:r>
            <a:r>
              <a:rPr sz="2800" spc="-3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(</a:t>
            </a:r>
            <a:r>
              <a:rPr sz="2800" spc="-10" dirty="0">
                <a:latin typeface="Times New Roman"/>
                <a:cs typeface="Times New Roman"/>
              </a:rPr>
              <a:t>feasible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solut</a:t>
            </a:r>
            <a:r>
              <a:rPr sz="2800" spc="-5" dirty="0">
                <a:latin typeface="Times New Roman"/>
                <a:cs typeface="Times New Roman"/>
              </a:rPr>
              <a:t>i</a:t>
            </a:r>
            <a:r>
              <a:rPr sz="2800" dirty="0">
                <a:latin typeface="Times New Roman"/>
                <a:cs typeface="Times New Roman"/>
              </a:rPr>
              <a:t>on</a:t>
            </a:r>
            <a:r>
              <a:rPr sz="2800" spc="-5" dirty="0">
                <a:latin typeface="Times New Roman"/>
                <a:cs typeface="Times New Roman"/>
              </a:rPr>
              <a:t>s</a:t>
            </a:r>
            <a:r>
              <a:rPr sz="2800" dirty="0">
                <a:latin typeface="Times New Roman"/>
                <a:cs typeface="Times New Roman"/>
              </a:rPr>
              <a:t>)</a:t>
            </a:r>
          </a:p>
          <a:p>
            <a:pPr marL="756285" lvl="1" indent="-287020">
              <a:lnSpc>
                <a:spcPct val="100000"/>
              </a:lnSpc>
              <a:spcBef>
                <a:spcPts val="57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20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ac</a:t>
            </a:r>
            <a:r>
              <a:rPr sz="280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s</a:t>
            </a:r>
            <a:r>
              <a:rPr sz="2800" spc="-15" dirty="0">
                <a:latin typeface="Times New Roman"/>
                <a:cs typeface="Times New Roman"/>
              </a:rPr>
              <a:t>o</a:t>
            </a:r>
            <a:r>
              <a:rPr sz="2800" spc="-5" dirty="0">
                <a:latin typeface="Times New Roman"/>
                <a:cs typeface="Times New Roman"/>
              </a:rPr>
              <a:t>l</a:t>
            </a:r>
            <a:r>
              <a:rPr sz="2800" spc="-15" dirty="0">
                <a:latin typeface="Times New Roman"/>
                <a:cs typeface="Times New Roman"/>
              </a:rPr>
              <a:t>u</a:t>
            </a:r>
            <a:r>
              <a:rPr sz="2800" spc="-5" dirty="0">
                <a:latin typeface="Times New Roman"/>
                <a:cs typeface="Times New Roman"/>
              </a:rPr>
              <a:t>ti</a:t>
            </a:r>
            <a:r>
              <a:rPr sz="2800" dirty="0">
                <a:latin typeface="Times New Roman"/>
                <a:cs typeface="Times New Roman"/>
              </a:rPr>
              <a:t>on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ha</a:t>
            </a:r>
            <a:r>
              <a:rPr sz="2800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a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v</a:t>
            </a:r>
            <a:r>
              <a:rPr sz="2800" spc="10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l</a:t>
            </a:r>
            <a:r>
              <a:rPr sz="2800" spc="-15" dirty="0">
                <a:latin typeface="Times New Roman"/>
                <a:cs typeface="Times New Roman"/>
              </a:rPr>
              <a:t>ue</a:t>
            </a:r>
            <a:endParaRPr sz="2800" dirty="0">
              <a:latin typeface="Times New Roman"/>
              <a:cs typeface="Times New Roman"/>
            </a:endParaRPr>
          </a:p>
          <a:p>
            <a:pPr marL="756285" lvl="1" indent="-287020">
              <a:lnSpc>
                <a:spcPct val="100000"/>
              </a:lnSpc>
              <a:spcBef>
                <a:spcPts val="57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50" dirty="0">
                <a:latin typeface="Times New Roman"/>
                <a:cs typeface="Times New Roman"/>
              </a:rPr>
              <a:t>W</a:t>
            </a:r>
            <a:r>
              <a:rPr sz="2800" spc="-10" dirty="0">
                <a:latin typeface="Times New Roman"/>
                <a:cs typeface="Times New Roman"/>
              </a:rPr>
              <a:t>ant </a:t>
            </a:r>
            <a:r>
              <a:rPr sz="2800" spc="-5" dirty="0">
                <a:latin typeface="Times New Roman"/>
                <a:cs typeface="Times New Roman"/>
              </a:rPr>
              <a:t>t</a:t>
            </a:r>
            <a:r>
              <a:rPr sz="2800" dirty="0">
                <a:latin typeface="Times New Roman"/>
                <a:cs typeface="Times New Roman"/>
              </a:rPr>
              <a:t>o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f</a:t>
            </a:r>
            <a:r>
              <a:rPr sz="2800" spc="-5" dirty="0">
                <a:latin typeface="Times New Roman"/>
                <a:cs typeface="Times New Roman"/>
              </a:rPr>
              <a:t>i</a:t>
            </a:r>
            <a:r>
              <a:rPr sz="2800" dirty="0">
                <a:latin typeface="Times New Roman"/>
                <a:cs typeface="Times New Roman"/>
              </a:rPr>
              <a:t>nd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a</a:t>
            </a:r>
            <a:r>
              <a:rPr sz="2800" dirty="0">
                <a:latin typeface="Times New Roman"/>
                <a:cs typeface="Times New Roman"/>
              </a:rPr>
              <a:t>n</a:t>
            </a:r>
            <a:r>
              <a:rPr sz="2800" spc="-15" dirty="0">
                <a:latin typeface="Times New Roman"/>
                <a:cs typeface="Times New Roman"/>
              </a:rPr>
              <a:t> op</a:t>
            </a:r>
            <a:r>
              <a:rPr sz="2800" spc="0" dirty="0">
                <a:latin typeface="Times New Roman"/>
                <a:cs typeface="Times New Roman"/>
              </a:rPr>
              <a:t>t</a:t>
            </a:r>
            <a:r>
              <a:rPr sz="2800" spc="-5" dirty="0">
                <a:latin typeface="Times New Roman"/>
                <a:cs typeface="Times New Roman"/>
              </a:rPr>
              <a:t>i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al</a:t>
            </a:r>
            <a:r>
              <a:rPr sz="2800" spc="-2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s</a:t>
            </a:r>
            <a:r>
              <a:rPr sz="2800" spc="-15" dirty="0">
                <a:latin typeface="Times New Roman"/>
                <a:cs typeface="Times New Roman"/>
              </a:rPr>
              <a:t>o</a:t>
            </a:r>
            <a:r>
              <a:rPr sz="2800" spc="-5" dirty="0">
                <a:latin typeface="Times New Roman"/>
                <a:cs typeface="Times New Roman"/>
              </a:rPr>
              <a:t>l</a:t>
            </a:r>
            <a:r>
              <a:rPr sz="2800" spc="-15" dirty="0">
                <a:latin typeface="Times New Roman"/>
                <a:cs typeface="Times New Roman"/>
              </a:rPr>
              <a:t>u</a:t>
            </a:r>
            <a:r>
              <a:rPr sz="2800" spc="-5" dirty="0">
                <a:latin typeface="Times New Roman"/>
                <a:cs typeface="Times New Roman"/>
              </a:rPr>
              <a:t>ti</a:t>
            </a:r>
            <a:r>
              <a:rPr sz="2800" dirty="0">
                <a:latin typeface="Times New Roman"/>
                <a:cs typeface="Times New Roman"/>
              </a:rPr>
              <a:t>on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t</a:t>
            </a:r>
            <a:r>
              <a:rPr sz="2800" dirty="0">
                <a:latin typeface="Times New Roman"/>
                <a:cs typeface="Times New Roman"/>
              </a:rPr>
              <a:t>o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t</a:t>
            </a:r>
            <a:r>
              <a:rPr sz="2800" spc="-15" dirty="0">
                <a:latin typeface="Times New Roman"/>
                <a:cs typeface="Times New Roman"/>
              </a:rPr>
              <a:t>he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pr</a:t>
            </a:r>
            <a:r>
              <a:rPr sz="2800" spc="-15" dirty="0">
                <a:latin typeface="Times New Roman"/>
                <a:cs typeface="Times New Roman"/>
              </a:rPr>
              <a:t>ob</a:t>
            </a:r>
            <a:r>
              <a:rPr sz="2800" spc="-5" dirty="0">
                <a:latin typeface="Times New Roman"/>
                <a:cs typeface="Times New Roman"/>
              </a:rPr>
              <a:t>l</a:t>
            </a:r>
            <a:r>
              <a:rPr sz="2800" spc="-15" dirty="0">
                <a:latin typeface="Times New Roman"/>
                <a:cs typeface="Times New Roman"/>
              </a:rPr>
              <a:t>em</a:t>
            </a:r>
            <a:endParaRPr sz="2800" dirty="0">
              <a:latin typeface="Times New Roman"/>
              <a:cs typeface="Times New Roman"/>
            </a:endParaRPr>
          </a:p>
          <a:p>
            <a:pPr marL="1155065" lvl="2" indent="-228600">
              <a:lnSpc>
                <a:spcPct val="100000"/>
              </a:lnSpc>
              <a:spcBef>
                <a:spcPts val="495"/>
              </a:spcBef>
              <a:buFont typeface="Times New Roman"/>
              <a:buChar char="•"/>
              <a:tabLst>
                <a:tab pos="1155700" algn="l"/>
              </a:tabLst>
            </a:pPr>
            <a:r>
              <a:rPr sz="2400" dirty="0">
                <a:latin typeface="Times New Roman"/>
                <a:cs typeface="Times New Roman"/>
              </a:rPr>
              <a:t>A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s</a:t>
            </a:r>
            <a:r>
              <a:rPr sz="2400" spc="5" dirty="0">
                <a:latin typeface="Times New Roman"/>
                <a:cs typeface="Times New Roman"/>
              </a:rPr>
              <a:t>o</a:t>
            </a:r>
            <a:r>
              <a:rPr sz="2400" spc="-10" dirty="0">
                <a:latin typeface="Times New Roman"/>
                <a:cs typeface="Times New Roman"/>
              </a:rPr>
              <a:t>l</a:t>
            </a:r>
            <a:r>
              <a:rPr sz="2400" spc="5" dirty="0">
                <a:latin typeface="Times New Roman"/>
                <a:cs typeface="Times New Roman"/>
              </a:rPr>
              <a:t>u</a:t>
            </a:r>
            <a:r>
              <a:rPr sz="2400" spc="-10" dirty="0">
                <a:latin typeface="Times New Roman"/>
                <a:cs typeface="Times New Roman"/>
              </a:rPr>
              <a:t>ti</a:t>
            </a:r>
            <a:r>
              <a:rPr sz="2400" spc="5" dirty="0">
                <a:latin typeface="Times New Roman"/>
                <a:cs typeface="Times New Roman"/>
              </a:rPr>
              <a:t>o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w</a:t>
            </a:r>
            <a:r>
              <a:rPr sz="2400" spc="-10" dirty="0">
                <a:latin typeface="Times New Roman"/>
                <a:cs typeface="Times New Roman"/>
              </a:rPr>
              <a:t>it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t</a:t>
            </a:r>
            <a:r>
              <a:rPr sz="2400" spc="5" dirty="0">
                <a:latin typeface="Times New Roman"/>
                <a:cs typeface="Times New Roman"/>
              </a:rPr>
              <a:t>h</a:t>
            </a:r>
            <a:r>
              <a:rPr sz="2400" dirty="0">
                <a:latin typeface="Times New Roman"/>
                <a:cs typeface="Times New Roman"/>
              </a:rPr>
              <a:t>e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5" dirty="0">
                <a:latin typeface="Times New Roman"/>
                <a:cs typeface="Times New Roman"/>
              </a:rPr>
              <a:t>op</a:t>
            </a:r>
            <a:r>
              <a:rPr sz="2400" spc="-10" dirty="0">
                <a:latin typeface="Times New Roman"/>
                <a:cs typeface="Times New Roman"/>
              </a:rPr>
              <a:t>ti</a:t>
            </a:r>
            <a:r>
              <a:rPr sz="2400" spc="-25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5" dirty="0">
                <a:latin typeface="Times New Roman"/>
                <a:cs typeface="Times New Roman"/>
              </a:rPr>
              <a:t>v</a:t>
            </a:r>
            <a:r>
              <a:rPr sz="2400" spc="-5" dirty="0">
                <a:latin typeface="Times New Roman"/>
                <a:cs typeface="Times New Roman"/>
              </a:rPr>
              <a:t>a</a:t>
            </a:r>
            <a:r>
              <a:rPr sz="2400" spc="-10" dirty="0">
                <a:latin typeface="Times New Roman"/>
                <a:cs typeface="Times New Roman"/>
              </a:rPr>
              <a:t>l</a:t>
            </a:r>
            <a:r>
              <a:rPr sz="2400" spc="5" dirty="0">
                <a:latin typeface="Times New Roman"/>
                <a:cs typeface="Times New Roman"/>
              </a:rPr>
              <a:t>u</a:t>
            </a:r>
            <a:r>
              <a:rPr sz="2400" dirty="0">
                <a:latin typeface="Times New Roman"/>
                <a:cs typeface="Times New Roman"/>
              </a:rPr>
              <a:t>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spc="-25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5" dirty="0">
                <a:latin typeface="Times New Roman"/>
                <a:cs typeface="Times New Roman"/>
              </a:rPr>
              <a:t> </a:t>
            </a:r>
            <a:r>
              <a:rPr sz="2400" spc="5" dirty="0">
                <a:latin typeface="Times New Roman"/>
                <a:cs typeface="Times New Roman"/>
              </a:rPr>
              <a:t>o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25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x</a:t>
            </a:r>
            <a:r>
              <a:rPr sz="2400" spc="5" dirty="0">
                <a:latin typeface="Times New Roman"/>
                <a:cs typeface="Times New Roman"/>
              </a:rPr>
              <a:t> v</a:t>
            </a:r>
            <a:r>
              <a:rPr sz="2400" spc="-5" dirty="0">
                <a:latin typeface="Times New Roman"/>
                <a:cs typeface="Times New Roman"/>
              </a:rPr>
              <a:t>a</a:t>
            </a:r>
            <a:r>
              <a:rPr sz="2400" spc="-10" dirty="0">
                <a:latin typeface="Times New Roman"/>
                <a:cs typeface="Times New Roman"/>
              </a:rPr>
              <a:t>l</a:t>
            </a:r>
            <a:r>
              <a:rPr sz="2400" spc="5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)</a:t>
            </a:r>
          </a:p>
          <a:p>
            <a:pPr marL="756285" lvl="1" indent="-287020">
              <a:lnSpc>
                <a:spcPct val="100000"/>
              </a:lnSpc>
              <a:spcBef>
                <a:spcPts val="59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50" dirty="0">
                <a:latin typeface="Times New Roman"/>
                <a:cs typeface="Times New Roman"/>
              </a:rPr>
              <a:t>W</a:t>
            </a:r>
            <a:r>
              <a:rPr sz="2800" dirty="0">
                <a:latin typeface="Times New Roman"/>
                <a:cs typeface="Times New Roman"/>
              </a:rPr>
              <a:t>rong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0" dirty="0">
                <a:latin typeface="Times New Roman"/>
                <a:cs typeface="Times New Roman"/>
              </a:rPr>
              <a:t>t</a:t>
            </a:r>
            <a:r>
              <a:rPr sz="2800" dirty="0">
                <a:latin typeface="Times New Roman"/>
                <a:cs typeface="Times New Roman"/>
              </a:rPr>
              <a:t>o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s</a:t>
            </a:r>
            <a:r>
              <a:rPr sz="2800" spc="-15" dirty="0">
                <a:latin typeface="Times New Roman"/>
                <a:cs typeface="Times New Roman"/>
              </a:rPr>
              <a:t>a</a:t>
            </a:r>
            <a:r>
              <a:rPr sz="2800" dirty="0">
                <a:latin typeface="Times New Roman"/>
                <a:cs typeface="Times New Roman"/>
              </a:rPr>
              <a:t>y </a:t>
            </a:r>
            <a:r>
              <a:rPr sz="2800" dirty="0">
                <a:latin typeface="MS PGothic"/>
                <a:cs typeface="MS PGothic"/>
              </a:rPr>
              <a:t>“</a:t>
            </a:r>
            <a:r>
              <a:rPr sz="28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800" spc="-15" dirty="0">
                <a:solidFill>
                  <a:srgbClr val="FF0000"/>
                </a:solidFill>
                <a:latin typeface="Times New Roman"/>
                <a:cs typeface="Times New Roman"/>
              </a:rPr>
              <a:t>he</a:t>
            </a:r>
            <a:r>
              <a:rPr sz="2800" dirty="0">
                <a:latin typeface="MS PGothic"/>
                <a:cs typeface="MS PGothic"/>
              </a:rPr>
              <a:t>”</a:t>
            </a:r>
            <a:r>
              <a:rPr sz="2800" spc="-15" dirty="0">
                <a:latin typeface="Times New Roman"/>
                <a:cs typeface="Times New Roman"/>
              </a:rPr>
              <a:t> op</a:t>
            </a:r>
            <a:r>
              <a:rPr sz="2800" spc="-5" dirty="0">
                <a:latin typeface="Times New Roman"/>
                <a:cs typeface="Times New Roman"/>
              </a:rPr>
              <a:t>ti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al</a:t>
            </a:r>
            <a:r>
              <a:rPr sz="2800" spc="-2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s</a:t>
            </a:r>
            <a:r>
              <a:rPr sz="2800" spc="-15" dirty="0">
                <a:latin typeface="Times New Roman"/>
                <a:cs typeface="Times New Roman"/>
              </a:rPr>
              <a:t>o</a:t>
            </a:r>
            <a:r>
              <a:rPr sz="2800" spc="-5" dirty="0">
                <a:latin typeface="Times New Roman"/>
                <a:cs typeface="Times New Roman"/>
              </a:rPr>
              <a:t>l</a:t>
            </a:r>
            <a:r>
              <a:rPr sz="2800" spc="-15" dirty="0">
                <a:latin typeface="Times New Roman"/>
                <a:cs typeface="Times New Roman"/>
              </a:rPr>
              <a:t>u</a:t>
            </a:r>
            <a:r>
              <a:rPr sz="2800" spc="-5" dirty="0">
                <a:latin typeface="Times New Roman"/>
                <a:cs typeface="Times New Roman"/>
              </a:rPr>
              <a:t>ti</a:t>
            </a:r>
            <a:r>
              <a:rPr sz="2800" dirty="0">
                <a:latin typeface="Times New Roman"/>
                <a:cs typeface="Times New Roman"/>
              </a:rPr>
              <a:t>on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t</a:t>
            </a:r>
            <a:r>
              <a:rPr sz="2800" dirty="0">
                <a:latin typeface="Times New Roman"/>
                <a:cs typeface="Times New Roman"/>
              </a:rPr>
              <a:t>o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t</a:t>
            </a:r>
            <a:r>
              <a:rPr sz="2800" spc="-15" dirty="0">
                <a:latin typeface="Times New Roman"/>
                <a:cs typeface="Times New Roman"/>
              </a:rPr>
              <a:t>he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pr</a:t>
            </a:r>
            <a:r>
              <a:rPr sz="2800" spc="-15" dirty="0">
                <a:latin typeface="Times New Roman"/>
                <a:cs typeface="Times New Roman"/>
              </a:rPr>
              <a:t>ob</a:t>
            </a:r>
            <a:r>
              <a:rPr sz="2800" spc="-5" dirty="0">
                <a:latin typeface="Times New Roman"/>
                <a:cs typeface="Times New Roman"/>
              </a:rPr>
              <a:t>l</a:t>
            </a:r>
            <a:r>
              <a:rPr sz="2800" spc="-15" dirty="0">
                <a:latin typeface="Times New Roman"/>
                <a:cs typeface="Times New Roman"/>
              </a:rPr>
              <a:t>em</a:t>
            </a:r>
            <a:endParaRPr sz="2800" dirty="0">
              <a:latin typeface="Times New Roman"/>
              <a:cs typeface="Times New Roman"/>
            </a:endParaRPr>
          </a:p>
          <a:p>
            <a:pPr marL="1155065" lvl="2" indent="-227965">
              <a:lnSpc>
                <a:spcPct val="100000"/>
              </a:lnSpc>
              <a:spcBef>
                <a:spcPts val="459"/>
              </a:spcBef>
              <a:buFont typeface="Times New Roman"/>
              <a:buChar char="•"/>
              <a:tabLst>
                <a:tab pos="1155700" algn="l"/>
              </a:tabLst>
            </a:pPr>
            <a:r>
              <a:rPr sz="2400" dirty="0">
                <a:latin typeface="Times New Roman"/>
                <a:cs typeface="Times New Roman"/>
              </a:rPr>
              <a:t>T</a:t>
            </a:r>
            <a:r>
              <a:rPr sz="2400" spc="5" dirty="0">
                <a:latin typeface="Times New Roman"/>
                <a:cs typeface="Times New Roman"/>
              </a:rPr>
              <a:t>h</a:t>
            </a:r>
            <a:r>
              <a:rPr sz="2400" spc="-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re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25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y</a:t>
            </a:r>
            <a:r>
              <a:rPr sz="2400" spc="5" dirty="0">
                <a:latin typeface="Times New Roman"/>
                <a:cs typeface="Times New Roman"/>
              </a:rPr>
              <a:t> b</a:t>
            </a:r>
            <a:r>
              <a:rPr sz="2400" dirty="0">
                <a:latin typeface="Times New Roman"/>
                <a:cs typeface="Times New Roman"/>
              </a:rPr>
              <a:t>e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se</a:t>
            </a:r>
            <a:r>
              <a:rPr sz="2400" spc="5" dirty="0">
                <a:latin typeface="Times New Roman"/>
                <a:cs typeface="Times New Roman"/>
              </a:rPr>
              <a:t>v</a:t>
            </a:r>
            <a:r>
              <a:rPr sz="2400" spc="-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l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s</a:t>
            </a:r>
            <a:r>
              <a:rPr sz="2400" spc="5" dirty="0">
                <a:latin typeface="Times New Roman"/>
                <a:cs typeface="Times New Roman"/>
              </a:rPr>
              <a:t>o</a:t>
            </a:r>
            <a:r>
              <a:rPr sz="2400" spc="-10" dirty="0">
                <a:latin typeface="Times New Roman"/>
                <a:cs typeface="Times New Roman"/>
              </a:rPr>
              <a:t>l</a:t>
            </a:r>
            <a:r>
              <a:rPr sz="2400" spc="5" dirty="0">
                <a:latin typeface="Times New Roman"/>
                <a:cs typeface="Times New Roman"/>
              </a:rPr>
              <a:t>u</a:t>
            </a:r>
            <a:r>
              <a:rPr sz="2400" spc="-10" dirty="0">
                <a:latin typeface="Times New Roman"/>
                <a:cs typeface="Times New Roman"/>
              </a:rPr>
              <a:t>ti</a:t>
            </a:r>
            <a:r>
              <a:rPr sz="2400" spc="5" dirty="0">
                <a:latin typeface="Times New Roman"/>
                <a:cs typeface="Times New Roman"/>
              </a:rPr>
              <a:t>on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6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w</a:t>
            </a:r>
            <a:r>
              <a:rPr sz="2400" spc="-10" dirty="0">
                <a:latin typeface="Times New Roman"/>
                <a:cs typeface="Times New Roman"/>
              </a:rPr>
              <a:t>it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t</a:t>
            </a:r>
            <a:r>
              <a:rPr sz="2400" spc="5" dirty="0">
                <a:latin typeface="Times New Roman"/>
                <a:cs typeface="Times New Roman"/>
              </a:rPr>
              <a:t>h</a:t>
            </a:r>
            <a:r>
              <a:rPr sz="2400" dirty="0">
                <a:latin typeface="Times New Roman"/>
                <a:cs typeface="Times New Roman"/>
              </a:rPr>
              <a:t>e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sa</a:t>
            </a:r>
            <a:r>
              <a:rPr sz="2400" spc="-25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e </a:t>
            </a:r>
            <a:r>
              <a:rPr sz="2400" spc="5" dirty="0">
                <a:latin typeface="Times New Roman"/>
                <a:cs typeface="Times New Roman"/>
              </a:rPr>
              <a:t>op</a:t>
            </a:r>
            <a:r>
              <a:rPr sz="2400" spc="-10" dirty="0">
                <a:latin typeface="Times New Roman"/>
                <a:cs typeface="Times New Roman"/>
              </a:rPr>
              <a:t>ti</a:t>
            </a:r>
            <a:r>
              <a:rPr sz="2400" spc="-25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5" dirty="0">
                <a:latin typeface="Times New Roman"/>
                <a:cs typeface="Times New Roman"/>
              </a:rPr>
              <a:t>v</a:t>
            </a:r>
            <a:r>
              <a:rPr sz="2400" spc="-5" dirty="0">
                <a:latin typeface="Times New Roman"/>
                <a:cs typeface="Times New Roman"/>
              </a:rPr>
              <a:t>a</a:t>
            </a:r>
            <a:r>
              <a:rPr sz="2400" spc="-10" dirty="0">
                <a:latin typeface="Times New Roman"/>
                <a:cs typeface="Times New Roman"/>
              </a:rPr>
              <a:t>l</a:t>
            </a:r>
            <a:r>
              <a:rPr sz="2400" spc="5" dirty="0">
                <a:latin typeface="Times New Roman"/>
                <a:cs typeface="Times New Roman"/>
              </a:rPr>
              <a:t>ue</a:t>
            </a:r>
            <a:endParaRPr sz="2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65080" rIns="0" bIns="0" rtlCol="0">
            <a:spAutoFit/>
          </a:bodyPr>
          <a:lstStyle/>
          <a:p>
            <a:pPr marL="1424940">
              <a:lnSpc>
                <a:spcPct val="100000"/>
              </a:lnSpc>
            </a:pPr>
            <a:r>
              <a:rPr sz="3600" dirty="0"/>
              <a:t>M</a:t>
            </a:r>
            <a:r>
              <a:rPr sz="3600" spc="-30" dirty="0"/>
              <a:t>em</a:t>
            </a:r>
            <a:r>
              <a:rPr sz="3600" spc="-20" dirty="0"/>
              <a:t>oize</a:t>
            </a:r>
            <a:r>
              <a:rPr sz="3600" dirty="0"/>
              <a:t>d</a:t>
            </a:r>
            <a:r>
              <a:rPr sz="3600" dirty="0">
                <a:latin typeface="Times New Roman"/>
                <a:cs typeface="Times New Roman"/>
              </a:rPr>
              <a:t> </a:t>
            </a:r>
            <a:r>
              <a:rPr sz="3600" spc="-25" dirty="0"/>
              <a:t>Rec</a:t>
            </a:r>
            <a:r>
              <a:rPr sz="3600" dirty="0"/>
              <a:t>urs</a:t>
            </a:r>
            <a:r>
              <a:rPr sz="3600" spc="-15" dirty="0"/>
              <a:t>i</a:t>
            </a:r>
            <a:r>
              <a:rPr sz="3600" spc="-20" dirty="0"/>
              <a:t>ve</a:t>
            </a:r>
            <a:r>
              <a:rPr sz="3600" spc="5" dirty="0">
                <a:latin typeface="Times New Roman"/>
                <a:cs typeface="Times New Roman"/>
              </a:rPr>
              <a:t> </a:t>
            </a:r>
            <a:r>
              <a:rPr sz="3600" dirty="0"/>
              <a:t>A</a:t>
            </a:r>
            <a:r>
              <a:rPr sz="3600" spc="-15" dirty="0"/>
              <a:t>l</a:t>
            </a:r>
            <a:r>
              <a:rPr sz="3600" spc="-20" dirty="0"/>
              <a:t>gor</a:t>
            </a:r>
            <a:r>
              <a:rPr sz="3600" spc="-15" dirty="0"/>
              <a:t>it</a:t>
            </a:r>
            <a:r>
              <a:rPr sz="3600" spc="-25" dirty="0"/>
              <a:t>hm</a:t>
            </a:r>
            <a:endParaRPr sz="36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40" y="1690382"/>
            <a:ext cx="7977505" cy="41472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marR="753745" indent="-342900">
              <a:lnSpc>
                <a:spcPct val="100000"/>
              </a:lnSpc>
              <a:buFont typeface="Times New Roman"/>
              <a:buChar char="•"/>
              <a:tabLst>
                <a:tab pos="356235" algn="l"/>
              </a:tabLst>
            </a:pPr>
            <a:r>
              <a:rPr sz="2800" spc="-30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int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3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5" dirty="0">
                <a:latin typeface="Times New Roman"/>
                <a:cs typeface="Times New Roman"/>
              </a:rPr>
              <a:t> 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nt</a:t>
            </a:r>
            <a:r>
              <a:rPr sz="2800" spc="-5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y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990099"/>
                </a:solidFill>
                <a:latin typeface="Times New Roman"/>
                <a:cs typeface="Times New Roman"/>
              </a:rPr>
              <a:t>t</a:t>
            </a:r>
            <a:r>
              <a:rPr sz="2800" spc="-25" dirty="0">
                <a:solidFill>
                  <a:srgbClr val="990099"/>
                </a:solidFill>
                <a:latin typeface="Times New Roman"/>
                <a:cs typeface="Times New Roman"/>
              </a:rPr>
              <a:t>a</a:t>
            </a:r>
            <a:r>
              <a:rPr sz="2800" spc="-10" dirty="0">
                <a:solidFill>
                  <a:srgbClr val="990099"/>
                </a:solidFill>
                <a:latin typeface="Times New Roman"/>
                <a:cs typeface="Times New Roman"/>
              </a:rPr>
              <a:t>b</a:t>
            </a:r>
            <a:r>
              <a:rPr sz="2800" spc="-15" dirty="0">
                <a:solidFill>
                  <a:srgbClr val="990099"/>
                </a:solidFill>
                <a:latin typeface="Times New Roman"/>
                <a:cs typeface="Times New Roman"/>
              </a:rPr>
              <a:t>le</a:t>
            </a:r>
            <a:r>
              <a:rPr sz="2800" spc="-10" dirty="0">
                <a:solidFill>
                  <a:srgbClr val="990099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for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lang="en-US" sz="2800" spc="-10" dirty="0" smtClean="0">
                <a:latin typeface="Times New Roman"/>
                <a:cs typeface="Times New Roman"/>
              </a:rPr>
              <a:t>solution</a:t>
            </a:r>
            <a:r>
              <a:rPr sz="2800" spc="-10" dirty="0" smtClean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to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each</a:t>
            </a:r>
            <a:r>
              <a:rPr sz="2800" spc="-2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ubprobl</a:t>
            </a:r>
            <a:r>
              <a:rPr sz="2800" spc="-25" dirty="0">
                <a:latin typeface="Times New Roman"/>
                <a:cs typeface="Times New Roman"/>
              </a:rPr>
              <a:t>em</a:t>
            </a:r>
            <a:endParaRPr sz="2800" dirty="0">
              <a:latin typeface="Times New Roman"/>
              <a:cs typeface="Times New Roman"/>
            </a:endParaRPr>
          </a:p>
          <a:p>
            <a:pPr marL="355600" marR="280035" indent="-342900">
              <a:lnSpc>
                <a:spcPct val="100000"/>
              </a:lnSpc>
              <a:spcBef>
                <a:spcPts val="670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30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ac</a:t>
            </a:r>
            <a:r>
              <a:rPr sz="2800" spc="-15" dirty="0">
                <a:latin typeface="Times New Roman"/>
                <a:cs typeface="Times New Roman"/>
              </a:rPr>
              <a:t>h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le</a:t>
            </a:r>
            <a:r>
              <a:rPr sz="2800" spc="-25" dirty="0">
                <a:latin typeface="Times New Roman"/>
                <a:cs typeface="Times New Roman"/>
              </a:rPr>
              <a:t> e</a:t>
            </a:r>
            <a:r>
              <a:rPr sz="2800" spc="-10" dirty="0">
                <a:latin typeface="Times New Roman"/>
                <a:cs typeface="Times New Roman"/>
              </a:rPr>
              <a:t>nt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5" dirty="0">
                <a:latin typeface="Times New Roman"/>
                <a:cs typeface="Times New Roman"/>
              </a:rPr>
              <a:t>y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ont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5" dirty="0">
                <a:solidFill>
                  <a:srgbClr val="0000CC"/>
                </a:solidFill>
                <a:latin typeface="Times New Roman"/>
                <a:cs typeface="Times New Roman"/>
              </a:rPr>
              <a:t>a</a:t>
            </a:r>
            <a:r>
              <a:rPr sz="2800" dirty="0">
                <a:solidFill>
                  <a:srgbClr val="0000CC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solidFill>
                  <a:srgbClr val="0000CC"/>
                </a:solidFill>
                <a:latin typeface="Times New Roman"/>
                <a:cs typeface="Times New Roman"/>
              </a:rPr>
              <a:t>s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p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ec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i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a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l</a:t>
            </a:r>
            <a:r>
              <a:rPr sz="2800" spc="-15" dirty="0">
                <a:solidFill>
                  <a:srgbClr val="0000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v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a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lu</a:t>
            </a:r>
            <a:r>
              <a:rPr sz="2800" spc="-15" dirty="0">
                <a:solidFill>
                  <a:srgbClr val="0000CC"/>
                </a:solidFill>
                <a:latin typeface="Times New Roman"/>
                <a:cs typeface="Times New Roman"/>
              </a:rPr>
              <a:t>e</a:t>
            </a:r>
            <a:r>
              <a:rPr sz="2800" spc="-20" dirty="0">
                <a:solidFill>
                  <a:srgbClr val="0000CC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to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indi</a:t>
            </a:r>
            <a:r>
              <a:rPr sz="2800" spc="-25" dirty="0">
                <a:latin typeface="Times New Roman"/>
                <a:cs typeface="Times New Roman"/>
              </a:rPr>
              <a:t>ca</a:t>
            </a:r>
            <a:r>
              <a:rPr sz="2800" spc="-15" dirty="0">
                <a:latin typeface="Times New Roman"/>
                <a:cs typeface="Times New Roman"/>
              </a:rPr>
              <a:t>te</a:t>
            </a:r>
            <a:r>
              <a:rPr sz="2800" spc="-10" dirty="0">
                <a:latin typeface="Times New Roman"/>
                <a:cs typeface="Times New Roman"/>
              </a:rPr>
              <a:t> th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3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5" dirty="0">
                <a:latin typeface="Times New Roman"/>
                <a:cs typeface="Times New Roman"/>
              </a:rPr>
              <a:t>y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s </a:t>
            </a:r>
            <a:r>
              <a:rPr sz="2800" spc="-10" dirty="0">
                <a:latin typeface="Times New Roman"/>
                <a:cs typeface="Times New Roman"/>
              </a:rPr>
              <a:t>y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to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f</a:t>
            </a:r>
            <a:r>
              <a:rPr sz="2800" spc="-10" dirty="0">
                <a:latin typeface="Times New Roman"/>
                <a:cs typeface="Times New Roman"/>
              </a:rPr>
              <a:t>ill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endParaRPr sz="2800" dirty="0">
              <a:latin typeface="Times New Roman"/>
              <a:cs typeface="Times New Roman"/>
            </a:endParaRPr>
          </a:p>
          <a:p>
            <a:pPr marL="355600" marR="5080" indent="-342900">
              <a:lnSpc>
                <a:spcPct val="100000"/>
              </a:lnSpc>
              <a:spcBef>
                <a:spcPts val="670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 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subprobl</a:t>
            </a:r>
            <a:r>
              <a:rPr sz="2800" spc="-25" dirty="0">
                <a:latin typeface="Times New Roman"/>
                <a:cs typeface="Times New Roman"/>
              </a:rPr>
              <a:t>em </a:t>
            </a:r>
            <a:r>
              <a:rPr sz="2800" spc="-10" dirty="0">
                <a:latin typeface="Times New Roman"/>
                <a:cs typeface="Times New Roman"/>
              </a:rPr>
              <a:t>is </a:t>
            </a:r>
            <a:r>
              <a:rPr sz="2800" spc="-5" dirty="0">
                <a:solidFill>
                  <a:srgbClr val="0000CC"/>
                </a:solidFill>
                <a:latin typeface="Times New Roman"/>
                <a:cs typeface="Times New Roman"/>
              </a:rPr>
              <a:t>f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irst</a:t>
            </a:r>
            <a:r>
              <a:rPr sz="2800" spc="-5" dirty="0">
                <a:solidFill>
                  <a:srgbClr val="0000CC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n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c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ount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e</a:t>
            </a:r>
            <a:r>
              <a:rPr sz="2800" spc="-5" dirty="0">
                <a:solidFill>
                  <a:srgbClr val="0000CC"/>
                </a:solidFill>
                <a:latin typeface="Times New Roman"/>
                <a:cs typeface="Times New Roman"/>
              </a:rPr>
              <a:t>r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e</a:t>
            </a:r>
            <a:r>
              <a:rPr sz="2800" spc="-15" dirty="0">
                <a:solidFill>
                  <a:srgbClr val="0000CC"/>
                </a:solidFill>
                <a:latin typeface="Times New Roman"/>
                <a:cs typeface="Times New Roman"/>
              </a:rPr>
              <a:t>d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its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olutio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 is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c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o</a:t>
            </a:r>
            <a:r>
              <a:rPr sz="2800" spc="-45" dirty="0">
                <a:solidFill>
                  <a:srgbClr val="0000CC"/>
                </a:solidFill>
                <a:latin typeface="Times New Roman"/>
                <a:cs typeface="Times New Roman"/>
              </a:rPr>
              <a:t>m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put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e</a:t>
            </a:r>
            <a:r>
              <a:rPr sz="2800" spc="-15" dirty="0">
                <a:solidFill>
                  <a:srgbClr val="0000CC"/>
                </a:solidFill>
                <a:latin typeface="Times New Roman"/>
                <a:cs typeface="Times New Roman"/>
              </a:rPr>
              <a:t>d</a:t>
            </a:r>
            <a:r>
              <a:rPr sz="2800" dirty="0">
                <a:solidFill>
                  <a:srgbClr val="0000CC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n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spc="-10" dirty="0">
                <a:latin typeface="Times New Roman"/>
                <a:cs typeface="Times New Roman"/>
              </a:rPr>
              <a:t> th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sto</a:t>
            </a:r>
            <a:r>
              <a:rPr sz="2800" spc="-5" dirty="0">
                <a:solidFill>
                  <a:srgbClr val="0000CC"/>
                </a:solidFill>
                <a:latin typeface="Times New Roman"/>
                <a:cs typeface="Times New Roman"/>
              </a:rPr>
              <a:t>r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e</a:t>
            </a:r>
            <a:r>
              <a:rPr sz="2800" spc="-15" dirty="0">
                <a:solidFill>
                  <a:srgbClr val="0000CC"/>
                </a:solidFill>
                <a:latin typeface="Times New Roman"/>
                <a:cs typeface="Times New Roman"/>
              </a:rPr>
              <a:t>d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le</a:t>
            </a:r>
            <a:endParaRPr sz="2800" dirty="0">
              <a:latin typeface="Times New Roman"/>
              <a:cs typeface="Times New Roman"/>
            </a:endParaRPr>
          </a:p>
          <a:p>
            <a:pPr marL="355600" marR="497840" indent="-342900">
              <a:lnSpc>
                <a:spcPct val="100000"/>
              </a:lnSpc>
              <a:spcBef>
                <a:spcPts val="670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25" dirty="0">
                <a:latin typeface="Times New Roman"/>
                <a:cs typeface="Times New Roman"/>
              </a:rPr>
              <a:t>Eac</a:t>
            </a:r>
            <a:r>
              <a:rPr sz="2800" spc="-15" dirty="0">
                <a:latin typeface="Times New Roman"/>
                <a:cs typeface="Times New Roman"/>
              </a:rPr>
              <a:t>h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subs</a:t>
            </a:r>
            <a:r>
              <a:rPr sz="2800" spc="-20" dirty="0">
                <a:solidFill>
                  <a:srgbClr val="0000CC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qu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nt</a:t>
            </a:r>
            <a:r>
              <a:rPr sz="2800" spc="-30" dirty="0">
                <a:solidFill>
                  <a:srgbClr val="0000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ti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 err="1" smtClean="0">
                <a:latin typeface="Times New Roman"/>
                <a:cs typeface="Times New Roman"/>
              </a:rPr>
              <a:t>s</a:t>
            </a:r>
            <a:r>
              <a:rPr sz="2800" spc="-10" dirty="0" err="1" smtClean="0">
                <a:latin typeface="Times New Roman"/>
                <a:cs typeface="Times New Roman"/>
              </a:rPr>
              <a:t>ubprobl</a:t>
            </a:r>
            <a:r>
              <a:rPr sz="2800" spc="-25" dirty="0" err="1" smtClean="0">
                <a:latin typeface="Times New Roman"/>
                <a:cs typeface="Times New Roman"/>
              </a:rPr>
              <a:t>em</a:t>
            </a:r>
            <a:r>
              <a:rPr lang="en-US" sz="2800" spc="-25" dirty="0" smtClean="0">
                <a:latin typeface="Times New Roman"/>
                <a:cs typeface="Times New Roman"/>
              </a:rPr>
              <a:t> </a:t>
            </a:r>
            <a:r>
              <a:rPr sz="2800" spc="-25" dirty="0" smtClean="0">
                <a:latin typeface="Times New Roman"/>
                <a:cs typeface="Times New Roman"/>
              </a:rPr>
              <a:t>e</a:t>
            </a:r>
            <a:r>
              <a:rPr sz="2800" spc="-10" dirty="0" smtClean="0">
                <a:latin typeface="Times New Roman"/>
                <a:cs typeface="Times New Roman"/>
              </a:rPr>
              <a:t>n</a:t>
            </a:r>
            <a:r>
              <a:rPr sz="2800" spc="-25" dirty="0" smtClean="0">
                <a:latin typeface="Times New Roman"/>
                <a:cs typeface="Times New Roman"/>
              </a:rPr>
              <a:t>c</a:t>
            </a:r>
            <a:r>
              <a:rPr sz="2800" spc="-10" dirty="0" smtClean="0">
                <a:latin typeface="Times New Roman"/>
                <a:cs typeface="Times New Roman"/>
              </a:rPr>
              <a:t>ount</a:t>
            </a:r>
            <a:r>
              <a:rPr sz="2800" spc="-25" dirty="0" smtClean="0">
                <a:latin typeface="Times New Roman"/>
                <a:cs typeface="Times New Roman"/>
              </a:rPr>
              <a:t>e</a:t>
            </a:r>
            <a:r>
              <a:rPr sz="2800" spc="-5" dirty="0" smtClean="0">
                <a:latin typeface="Times New Roman"/>
                <a:cs typeface="Times New Roman"/>
              </a:rPr>
              <a:t>r</a:t>
            </a:r>
            <a:r>
              <a:rPr sz="2800" spc="-25" dirty="0" smtClean="0">
                <a:latin typeface="Times New Roman"/>
                <a:cs typeface="Times New Roman"/>
              </a:rPr>
              <a:t>e</a:t>
            </a:r>
            <a:r>
              <a:rPr sz="2800" spc="-15" dirty="0" smtClean="0">
                <a:latin typeface="Times New Roman"/>
                <a:cs typeface="Times New Roman"/>
              </a:rPr>
              <a:t>d</a:t>
            </a:r>
            <a:r>
              <a:rPr sz="2800" spc="-25" dirty="0" smtClean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v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lu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stor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le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is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p</a:t>
            </a:r>
            <a:r>
              <a:rPr sz="2800" spc="-15" dirty="0">
                <a:latin typeface="Times New Roman"/>
                <a:cs typeface="Times New Roman"/>
              </a:rPr>
              <a:t>ly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look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e</a:t>
            </a:r>
            <a:r>
              <a:rPr sz="2800" spc="-15" dirty="0">
                <a:solidFill>
                  <a:srgbClr val="0000CC"/>
                </a:solidFill>
                <a:latin typeface="Times New Roman"/>
                <a:cs typeface="Times New Roman"/>
              </a:rPr>
              <a:t>d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u</a:t>
            </a:r>
            <a:r>
              <a:rPr sz="2800" spc="-15" dirty="0">
                <a:solidFill>
                  <a:srgbClr val="0000CC"/>
                </a:solidFill>
                <a:latin typeface="Times New Roman"/>
                <a:cs typeface="Times New Roman"/>
              </a:rPr>
              <a:t>p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n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0000CC"/>
                </a:solidFill>
                <a:latin typeface="Times New Roman"/>
                <a:cs typeface="Times New Roman"/>
              </a:rPr>
              <a:t>r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turn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e</a:t>
            </a:r>
            <a:r>
              <a:rPr sz="2800" spc="-15" dirty="0">
                <a:solidFill>
                  <a:srgbClr val="0000CC"/>
                </a:solidFill>
                <a:latin typeface="Times New Roman"/>
                <a:cs typeface="Times New Roman"/>
              </a:rPr>
              <a:t>d</a:t>
            </a:r>
            <a:endParaRPr sz="28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" y="12954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240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4000" spc="-45" dirty="0"/>
              <a:t>M</a:t>
            </a:r>
            <a:r>
              <a:rPr sz="4000" spc="-20" dirty="0"/>
              <a:t>emoized</a:t>
            </a:r>
            <a:r>
              <a:rPr sz="4000" spc="-15" dirty="0">
                <a:latin typeface="Times New Roman"/>
                <a:cs typeface="Times New Roman"/>
              </a:rPr>
              <a:t> </a:t>
            </a:r>
            <a:r>
              <a:rPr sz="4000" spc="-20" dirty="0"/>
              <a:t>Recursive</a:t>
            </a:r>
            <a:r>
              <a:rPr sz="4000" spc="-5" dirty="0">
                <a:latin typeface="Times New Roman"/>
                <a:cs typeface="Times New Roman"/>
              </a:rPr>
              <a:t> </a:t>
            </a:r>
            <a:r>
              <a:rPr sz="4000" spc="-45" dirty="0"/>
              <a:t>M</a:t>
            </a:r>
            <a:r>
              <a:rPr sz="4000" spc="-20" dirty="0"/>
              <a:t>atrix-chain</a:t>
            </a:r>
            <a:r>
              <a:rPr sz="4000" dirty="0">
                <a:latin typeface="Times New Roman"/>
                <a:cs typeface="Times New Roman"/>
              </a:rPr>
              <a:t> </a:t>
            </a:r>
            <a:r>
              <a:rPr sz="4000" spc="-35" dirty="0"/>
              <a:t>O</a:t>
            </a:r>
            <a:r>
              <a:rPr sz="4000" spc="-20" dirty="0"/>
              <a:t>rder</a:t>
            </a:r>
            <a:endParaRPr sz="40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457200" y="914400"/>
            <a:ext cx="8382000" cy="5257800"/>
          </a:xfrm>
          <a:custGeom>
            <a:avLst/>
            <a:gdLst/>
            <a:ahLst/>
            <a:cxnLst/>
            <a:rect l="l" t="t" r="r" b="b"/>
            <a:pathLst>
              <a:path w="8382000" h="5257800">
                <a:moveTo>
                  <a:pt x="0" y="5257799"/>
                </a:moveTo>
                <a:lnTo>
                  <a:pt x="8381999" y="5257799"/>
                </a:lnTo>
                <a:lnTo>
                  <a:pt x="8381999" y="0"/>
                </a:lnTo>
                <a:lnTo>
                  <a:pt x="0" y="0"/>
                </a:lnTo>
                <a:lnTo>
                  <a:pt x="0" y="5257799"/>
                </a:lnTo>
                <a:close/>
              </a:path>
            </a:pathLst>
          </a:custGeom>
          <a:ln w="9524">
            <a:solidFill>
              <a:srgbClr val="CC00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35940" y="1544923"/>
            <a:ext cx="3587115" cy="26727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b="1" spc="-25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2400" b="1" dirty="0">
                <a:solidFill>
                  <a:srgbClr val="3333CC"/>
                </a:solidFill>
                <a:latin typeface="Times New Roman"/>
                <a:cs typeface="Times New Roman"/>
              </a:rPr>
              <a:t>oo</a:t>
            </a:r>
            <a:r>
              <a:rPr sz="2400" b="1" spc="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400" b="1" spc="-5" dirty="0">
                <a:solidFill>
                  <a:srgbClr val="3333CC"/>
                </a:solidFill>
                <a:latin typeface="Times New Roman"/>
                <a:cs typeface="Times New Roman"/>
              </a:rPr>
              <a:t>up</a:t>
            </a:r>
            <a:r>
              <a:rPr sz="2400" b="1" spc="-10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,</a:t>
            </a:r>
            <a:r>
              <a:rPr sz="2400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  <a:p>
            <a:pPr marL="698500" marR="947419" indent="-342900">
              <a:lnSpc>
                <a:spcPct val="149600"/>
              </a:lnSpc>
              <a:spcBef>
                <a:spcPts val="20"/>
              </a:spcBef>
              <a:tabLst>
                <a:tab pos="692150" algn="l"/>
                <a:tab pos="1035050" algn="l"/>
              </a:tabLst>
            </a:pPr>
            <a:r>
              <a:rPr sz="2400" b="1" spc="-5" dirty="0">
                <a:latin typeface="Times New Roman"/>
                <a:cs typeface="Times New Roman"/>
              </a:rPr>
              <a:t>i</a:t>
            </a:r>
            <a:r>
              <a:rPr sz="2400" b="1" spc="-10" dirty="0">
                <a:latin typeface="Times New Roman"/>
                <a:cs typeface="Times New Roman"/>
              </a:rPr>
              <a:t>f</a:t>
            </a:r>
            <a:r>
              <a:rPr sz="2400" b="1" dirty="0">
                <a:latin typeface="Times New Roman"/>
                <a:cs typeface="Times New Roman"/>
              </a:rPr>
              <a:t>	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solidFill>
                  <a:srgbClr val="006600"/>
                </a:solidFill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,</a:t>
            </a:r>
            <a:r>
              <a:rPr sz="2400" spc="1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]</a:t>
            </a:r>
            <a:r>
              <a:rPr sz="2400" spc="-2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6600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Symbol"/>
                <a:cs typeface="Symbol"/>
              </a:rPr>
              <a:t>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latin typeface="Times New Roman"/>
                <a:cs typeface="Times New Roman"/>
              </a:rPr>
              <a:t>t</a:t>
            </a:r>
            <a:r>
              <a:rPr sz="2400" b="1" spc="-5" dirty="0">
                <a:latin typeface="Times New Roman"/>
                <a:cs typeface="Times New Roman"/>
              </a:rPr>
              <a:t>h</a:t>
            </a:r>
            <a:r>
              <a:rPr sz="2400" b="1" dirty="0">
                <a:latin typeface="Times New Roman"/>
                <a:cs typeface="Times New Roman"/>
              </a:rPr>
              <a:t>en </a:t>
            </a:r>
            <a:r>
              <a:rPr sz="2400" b="1" spc="-5" dirty="0">
                <a:latin typeface="Times New Roman"/>
                <a:cs typeface="Times New Roman"/>
              </a:rPr>
              <a:t>i</a:t>
            </a:r>
            <a:r>
              <a:rPr sz="2400" b="1" spc="-10" dirty="0">
                <a:latin typeface="Times New Roman"/>
                <a:cs typeface="Times New Roman"/>
              </a:rPr>
              <a:t>f</a:t>
            </a:r>
            <a:r>
              <a:rPr sz="2400" b="1" dirty="0">
                <a:latin typeface="Times New Roman"/>
                <a:cs typeface="Times New Roman"/>
              </a:rPr>
              <a:t>	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spc="-15" dirty="0">
                <a:solidFill>
                  <a:srgbClr val="006600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 </a:t>
            </a:r>
            <a:r>
              <a:rPr sz="2400" b="1" dirty="0">
                <a:latin typeface="Times New Roman"/>
                <a:cs typeface="Times New Roman"/>
              </a:rPr>
              <a:t>t</a:t>
            </a:r>
            <a:r>
              <a:rPr sz="2400" b="1" spc="-5" dirty="0">
                <a:latin typeface="Times New Roman"/>
                <a:cs typeface="Times New Roman"/>
              </a:rPr>
              <a:t>h</a:t>
            </a:r>
            <a:r>
              <a:rPr sz="2400" b="1" dirty="0">
                <a:latin typeface="Times New Roman"/>
                <a:cs typeface="Times New Roman"/>
              </a:rPr>
              <a:t>en</a:t>
            </a:r>
            <a:endParaRPr sz="2400">
              <a:latin typeface="Times New Roman"/>
              <a:cs typeface="Times New Roman"/>
            </a:endParaRPr>
          </a:p>
          <a:p>
            <a:pPr marL="698500" indent="302895">
              <a:lnSpc>
                <a:spcPts val="2650"/>
              </a:lnSpc>
            </a:pP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solidFill>
                  <a:srgbClr val="006600"/>
                </a:solidFill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,</a:t>
            </a:r>
            <a:r>
              <a:rPr sz="2400" spc="1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]</a:t>
            </a:r>
            <a:r>
              <a:rPr sz="2400" spc="-1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b="1" dirty="0">
                <a:latin typeface="Times New Roman"/>
                <a:cs typeface="Times New Roman"/>
              </a:rPr>
              <a:t>0</a:t>
            </a:r>
            <a:endParaRPr sz="2400">
              <a:latin typeface="Times New Roman"/>
              <a:cs typeface="Times New Roman"/>
            </a:endParaRPr>
          </a:p>
          <a:p>
            <a:pPr marL="698500">
              <a:lnSpc>
                <a:spcPct val="100000"/>
              </a:lnSpc>
              <a:spcBef>
                <a:spcPts val="515"/>
              </a:spcBef>
            </a:pPr>
            <a:r>
              <a:rPr sz="2400" b="1" spc="-15" dirty="0">
                <a:latin typeface="Times New Roman"/>
                <a:cs typeface="Times New Roman"/>
              </a:rPr>
              <a:t>e</a:t>
            </a:r>
            <a:r>
              <a:rPr sz="2400" b="1" spc="-5" dirty="0">
                <a:latin typeface="Times New Roman"/>
                <a:cs typeface="Times New Roman"/>
              </a:rPr>
              <a:t>l</a:t>
            </a:r>
            <a:r>
              <a:rPr sz="2400" b="1" dirty="0">
                <a:latin typeface="Times New Roman"/>
                <a:cs typeface="Times New Roman"/>
              </a:rPr>
              <a:t>se</a:t>
            </a:r>
            <a:endParaRPr sz="2400">
              <a:latin typeface="Times New Roman"/>
              <a:cs typeface="Times New Roman"/>
            </a:endParaRPr>
          </a:p>
          <a:p>
            <a:pPr marL="1153795">
              <a:lnSpc>
                <a:spcPct val="100000"/>
              </a:lnSpc>
              <a:spcBef>
                <a:spcPts val="875"/>
              </a:spcBef>
            </a:pPr>
            <a:r>
              <a:rPr sz="2400" b="1" dirty="0">
                <a:latin typeface="Times New Roman"/>
                <a:cs typeface="Times New Roman"/>
              </a:rPr>
              <a:t>f</a:t>
            </a:r>
            <a:r>
              <a:rPr sz="2400" b="1" spc="-15" dirty="0">
                <a:latin typeface="Times New Roman"/>
                <a:cs typeface="Times New Roman"/>
              </a:rPr>
              <a:t>or</a:t>
            </a:r>
            <a:r>
              <a:rPr sz="2400" b="1" spc="-10" dirty="0">
                <a:latin typeface="Times New Roman"/>
                <a:cs typeface="Times New Roman"/>
              </a:rPr>
              <a:t> 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5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b="1" dirty="0">
                <a:latin typeface="Times New Roman"/>
                <a:cs typeface="Times New Roman"/>
              </a:rPr>
              <a:t>to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 </a:t>
            </a:r>
            <a:r>
              <a:rPr sz="2400" spc="-15" dirty="0">
                <a:solidFill>
                  <a:srgbClr val="006600"/>
                </a:solidFill>
                <a:latin typeface="Symbol"/>
                <a:cs typeface="Symbol"/>
              </a:rPr>
              <a:t>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b="1" spc="-5" dirty="0"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982217" y="4357933"/>
            <a:ext cx="6581775" cy="8096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q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5" dirty="0">
                <a:latin typeface="Times New Roman"/>
                <a:cs typeface="Times New Roman"/>
              </a:rPr>
              <a:t> </a:t>
            </a:r>
            <a:r>
              <a:rPr sz="2400" spc="-20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ookup</a:t>
            </a:r>
            <a:r>
              <a:rPr sz="2400" spc="-2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20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ookup</a:t>
            </a:r>
            <a:r>
              <a:rPr sz="2400" spc="-2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i="1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spc="-22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-</a:t>
            </a:r>
            <a:r>
              <a:rPr sz="2400" spc="-15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spc="15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i="1" spc="-15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i="1" spc="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i="1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endParaRPr sz="2400" baseline="-20833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850"/>
              </a:spcBef>
              <a:tabLst>
                <a:tab pos="350520" algn="l"/>
              </a:tabLst>
            </a:pPr>
            <a:r>
              <a:rPr sz="2400" b="1" spc="-5" dirty="0">
                <a:latin typeface="Times New Roman"/>
                <a:cs typeface="Times New Roman"/>
              </a:rPr>
              <a:t>i</a:t>
            </a:r>
            <a:r>
              <a:rPr sz="2400" b="1" spc="-10" dirty="0">
                <a:latin typeface="Times New Roman"/>
                <a:cs typeface="Times New Roman"/>
              </a:rPr>
              <a:t>f</a:t>
            </a:r>
            <a:r>
              <a:rPr sz="2400" b="1" dirty="0">
                <a:latin typeface="Times New Roman"/>
                <a:cs typeface="Times New Roman"/>
              </a:rPr>
              <a:t>	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q </a:t>
            </a:r>
            <a:r>
              <a:rPr sz="2400" spc="-15" dirty="0">
                <a:latin typeface="Times New Roman"/>
                <a:cs typeface="Times New Roman"/>
              </a:rPr>
              <a:t>&lt;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b="1" dirty="0">
                <a:latin typeface="Times New Roman"/>
                <a:cs typeface="Times New Roman"/>
              </a:rPr>
              <a:t>t</a:t>
            </a:r>
            <a:r>
              <a:rPr sz="2400" b="1" spc="-5" dirty="0">
                <a:latin typeface="Times New Roman"/>
                <a:cs typeface="Times New Roman"/>
              </a:rPr>
              <a:t>h</a:t>
            </a:r>
            <a:r>
              <a:rPr sz="2400" b="1" dirty="0">
                <a:latin typeface="Times New Roman"/>
                <a:cs typeface="Times New Roman"/>
              </a:rPr>
              <a:t>en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78840" y="5308910"/>
            <a:ext cx="2782570" cy="8096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420495">
              <a:lnSpc>
                <a:spcPct val="100000"/>
              </a:lnSpc>
            </a:pP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q</a:t>
            </a:r>
            <a:endParaRPr sz="2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850"/>
              </a:spcBef>
            </a:pPr>
            <a:r>
              <a:rPr sz="2400" b="1" spc="-10" dirty="0">
                <a:latin typeface="Times New Roman"/>
                <a:cs typeface="Times New Roman"/>
              </a:rPr>
              <a:t>ret</a:t>
            </a:r>
            <a:r>
              <a:rPr sz="2400" b="1" spc="-5" dirty="0">
                <a:latin typeface="Times New Roman"/>
                <a:cs typeface="Times New Roman"/>
              </a:rPr>
              <a:t>u</a:t>
            </a:r>
            <a:r>
              <a:rPr sz="2400" b="1" dirty="0">
                <a:latin typeface="Times New Roman"/>
                <a:cs typeface="Times New Roman"/>
              </a:rPr>
              <a:t>rn</a:t>
            </a:r>
            <a:r>
              <a:rPr sz="2400" b="1" spc="-30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]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191000" y="985836"/>
            <a:ext cx="4572000" cy="2986405"/>
          </a:xfrm>
          <a:prstGeom prst="rect">
            <a:avLst/>
          </a:prstGeom>
          <a:solidFill>
            <a:srgbClr val="DEDEDE"/>
          </a:solidFill>
          <a:ln w="9524">
            <a:solidFill>
              <a:srgbClr val="3333CC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6360">
              <a:lnSpc>
                <a:spcPct val="100000"/>
              </a:lnSpc>
            </a:pPr>
            <a:r>
              <a:rPr sz="2400" spc="-20" dirty="0">
                <a:solidFill>
                  <a:srgbClr val="3333CC"/>
                </a:solidFill>
                <a:latin typeface="Times New Roman"/>
                <a:cs typeface="Times New Roman"/>
              </a:rPr>
              <a:t>Me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oizedMa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t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x</a:t>
            </a:r>
            <a:r>
              <a:rPr sz="2400" spc="-30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ha</a:t>
            </a:r>
            <a:r>
              <a:rPr sz="2400" spc="-20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  <a:p>
            <a:pPr marL="542290">
              <a:lnSpc>
                <a:spcPct val="100000"/>
              </a:lnSpc>
              <a:spcBef>
                <a:spcPts val="1450"/>
              </a:spcBef>
            </a:pP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5" dirty="0">
                <a:latin typeface="Times New Roman"/>
                <a:cs typeface="Times New Roman"/>
              </a:rPr>
              <a:t> l</a:t>
            </a:r>
            <a:r>
              <a:rPr sz="2400" spc="-15" dirty="0">
                <a:latin typeface="Times New Roman"/>
                <a:cs typeface="Times New Roman"/>
              </a:rPr>
              <a:t>eng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</a:t>
            </a:r>
            <a:r>
              <a:rPr sz="2400" dirty="0"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  <a:p>
            <a:pPr marL="542290">
              <a:lnSpc>
                <a:spcPct val="100000"/>
              </a:lnSpc>
              <a:spcBef>
                <a:spcPts val="865"/>
              </a:spcBef>
            </a:pPr>
            <a:r>
              <a:rPr sz="2400" b="1" dirty="0">
                <a:latin typeface="Times New Roman"/>
                <a:cs typeface="Times New Roman"/>
              </a:rPr>
              <a:t>f</a:t>
            </a:r>
            <a:r>
              <a:rPr sz="2400" b="1" spc="-65" dirty="0">
                <a:latin typeface="Times New Roman"/>
                <a:cs typeface="Times New Roman"/>
              </a:rPr>
              <a:t>o</a:t>
            </a:r>
            <a:r>
              <a:rPr sz="2400" b="1" spc="-15" dirty="0">
                <a:latin typeface="Times New Roman"/>
                <a:cs typeface="Times New Roman"/>
              </a:rPr>
              <a:t>r</a:t>
            </a:r>
            <a:r>
              <a:rPr sz="2400" b="1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spc="-5" dirty="0">
                <a:latin typeface="Symbol"/>
                <a:cs typeface="Symbol"/>
              </a:rPr>
              <a:t>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 </a:t>
            </a:r>
            <a:r>
              <a:rPr sz="2400" b="1" dirty="0">
                <a:latin typeface="Times New Roman"/>
                <a:cs typeface="Times New Roman"/>
              </a:rPr>
              <a:t>to</a:t>
            </a:r>
            <a:r>
              <a:rPr sz="2400" b="1" spc="-15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 </a:t>
            </a:r>
            <a:r>
              <a:rPr sz="2400" b="1" spc="-5" dirty="0"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  <a:p>
            <a:pPr marR="525780" algn="ctr">
              <a:lnSpc>
                <a:spcPct val="100000"/>
              </a:lnSpc>
              <a:spcBef>
                <a:spcPts val="865"/>
              </a:spcBef>
            </a:pPr>
            <a:r>
              <a:rPr sz="2400" b="1" dirty="0">
                <a:latin typeface="Times New Roman"/>
                <a:cs typeface="Times New Roman"/>
              </a:rPr>
              <a:t>f</a:t>
            </a:r>
            <a:r>
              <a:rPr sz="2400" b="1" spc="-65" dirty="0">
                <a:latin typeface="Times New Roman"/>
                <a:cs typeface="Times New Roman"/>
              </a:rPr>
              <a:t>o</a:t>
            </a:r>
            <a:r>
              <a:rPr sz="2400" b="1" spc="-15" dirty="0">
                <a:latin typeface="Times New Roman"/>
                <a:cs typeface="Times New Roman"/>
              </a:rPr>
              <a:t>r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 </a:t>
            </a:r>
            <a:r>
              <a:rPr sz="2400" spc="-5" dirty="0">
                <a:latin typeface="Symbol"/>
                <a:cs typeface="Symbol"/>
              </a:rPr>
              <a:t>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 </a:t>
            </a:r>
            <a:r>
              <a:rPr sz="2400" b="1" dirty="0">
                <a:latin typeface="Times New Roman"/>
                <a:cs typeface="Times New Roman"/>
              </a:rPr>
              <a:t>to</a:t>
            </a:r>
            <a:r>
              <a:rPr sz="2400" b="1" spc="-15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 </a:t>
            </a:r>
            <a:r>
              <a:rPr sz="2400" b="1" spc="-5" dirty="0"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  <a:p>
            <a:pPr marL="542290" indent="914400">
              <a:lnSpc>
                <a:spcPct val="100000"/>
              </a:lnSpc>
              <a:spcBef>
                <a:spcPts val="865"/>
              </a:spcBef>
            </a:pP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solidFill>
                  <a:srgbClr val="006600"/>
                </a:solidFill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,</a:t>
            </a:r>
            <a:r>
              <a:rPr sz="2400" spc="1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]</a:t>
            </a:r>
            <a:r>
              <a:rPr sz="2400" spc="-1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Symbol"/>
                <a:cs typeface="Symbol"/>
              </a:rPr>
              <a:t></a:t>
            </a:r>
            <a:endParaRPr sz="2400">
              <a:latin typeface="Symbol"/>
              <a:cs typeface="Symbol"/>
            </a:endParaRPr>
          </a:p>
          <a:p>
            <a:pPr marL="542290">
              <a:lnSpc>
                <a:spcPct val="100000"/>
              </a:lnSpc>
              <a:spcBef>
                <a:spcPts val="1425"/>
              </a:spcBef>
            </a:pPr>
            <a:r>
              <a:rPr sz="2400" b="1" spc="-65" dirty="0">
                <a:latin typeface="Times New Roman"/>
                <a:cs typeface="Times New Roman"/>
              </a:rPr>
              <a:t>r</a:t>
            </a:r>
            <a:r>
              <a:rPr sz="2400" b="1" spc="-10" dirty="0">
                <a:latin typeface="Times New Roman"/>
                <a:cs typeface="Times New Roman"/>
              </a:rPr>
              <a:t>et</a:t>
            </a:r>
            <a:r>
              <a:rPr sz="2400" b="1" spc="-5" dirty="0">
                <a:latin typeface="Times New Roman"/>
                <a:cs typeface="Times New Roman"/>
              </a:rPr>
              <a:t>u</a:t>
            </a:r>
            <a:r>
              <a:rPr sz="2400" b="1" dirty="0">
                <a:latin typeface="Times New Roman"/>
                <a:cs typeface="Times New Roman"/>
              </a:rPr>
              <a:t>rn</a:t>
            </a:r>
            <a:r>
              <a:rPr sz="2400" b="1" spc="-5" dirty="0">
                <a:latin typeface="Times New Roman"/>
                <a:cs typeface="Times New Roman"/>
              </a:rPr>
              <a:t> </a:t>
            </a:r>
            <a:r>
              <a:rPr sz="2400" spc="-20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ookup</a:t>
            </a:r>
            <a:r>
              <a:rPr sz="2400" spc="-2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1,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419600" y="5349871"/>
            <a:ext cx="4419600" cy="822325"/>
          </a:xfrm>
          <a:prstGeom prst="rect">
            <a:avLst/>
          </a:prstGeom>
          <a:solidFill>
            <a:srgbClr val="B3B3B3"/>
          </a:solidFill>
        </p:spPr>
        <p:txBody>
          <a:bodyPr vert="horz" wrap="square" lIns="0" tIns="0" rIns="0" bIns="0" rtlCol="0">
            <a:spAutoFit/>
          </a:bodyPr>
          <a:lstStyle/>
          <a:p>
            <a:pPr marL="91440" marR="393065">
              <a:lnSpc>
                <a:spcPct val="101299"/>
              </a:lnSpc>
            </a:pPr>
            <a:r>
              <a:rPr sz="2400" spc="-865" dirty="0">
                <a:latin typeface="Arial"/>
                <a:cs typeface="Arial"/>
              </a:rPr>
              <a:t></a:t>
            </a:r>
            <a:r>
              <a:rPr sz="2400" spc="-5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hade</a:t>
            </a:r>
            <a:r>
              <a:rPr sz="2400" dirty="0">
                <a:latin typeface="Times New Roman"/>
                <a:cs typeface="Times New Roman"/>
              </a:rPr>
              <a:t>d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subt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ees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are 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ook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d-up r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ha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ng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13" name="Resim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514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65080" rIns="0" bIns="0" rtlCol="0">
            <a:spAutoFit/>
          </a:bodyPr>
          <a:lstStyle/>
          <a:p>
            <a:pPr marL="1424940">
              <a:lnSpc>
                <a:spcPct val="100000"/>
              </a:lnSpc>
            </a:pPr>
            <a:r>
              <a:rPr sz="3600" dirty="0"/>
              <a:t>M</a:t>
            </a:r>
            <a:r>
              <a:rPr sz="3600" spc="-30" dirty="0"/>
              <a:t>em</a:t>
            </a:r>
            <a:r>
              <a:rPr sz="3600" spc="-20" dirty="0"/>
              <a:t>oize</a:t>
            </a:r>
            <a:r>
              <a:rPr sz="3600" dirty="0"/>
              <a:t>d</a:t>
            </a:r>
            <a:r>
              <a:rPr sz="3600" dirty="0">
                <a:latin typeface="Times New Roman"/>
                <a:cs typeface="Times New Roman"/>
              </a:rPr>
              <a:t> </a:t>
            </a:r>
            <a:r>
              <a:rPr sz="3600" spc="-25" dirty="0"/>
              <a:t>Rec</a:t>
            </a:r>
            <a:r>
              <a:rPr sz="3600" dirty="0"/>
              <a:t>urs</a:t>
            </a:r>
            <a:r>
              <a:rPr sz="3600" spc="-15" dirty="0"/>
              <a:t>i</a:t>
            </a:r>
            <a:r>
              <a:rPr sz="3600" spc="-20" dirty="0"/>
              <a:t>ve</a:t>
            </a:r>
            <a:r>
              <a:rPr sz="3600" spc="5" dirty="0">
                <a:latin typeface="Times New Roman"/>
                <a:cs typeface="Times New Roman"/>
              </a:rPr>
              <a:t> </a:t>
            </a:r>
            <a:r>
              <a:rPr sz="3600" dirty="0"/>
              <a:t>A</a:t>
            </a:r>
            <a:r>
              <a:rPr sz="3600" spc="-15" dirty="0"/>
              <a:t>l</a:t>
            </a:r>
            <a:r>
              <a:rPr sz="3600" spc="-20" dirty="0"/>
              <a:t>gor</a:t>
            </a:r>
            <a:r>
              <a:rPr sz="3600" spc="-15" dirty="0"/>
              <a:t>it</a:t>
            </a:r>
            <a:r>
              <a:rPr sz="3600" spc="-25" dirty="0"/>
              <a:t>hm</a:t>
            </a:r>
            <a:endParaRPr sz="36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38" y="1698979"/>
            <a:ext cx="8253730" cy="3408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6235" algn="l"/>
              </a:tabLst>
            </a:pP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app</a:t>
            </a:r>
            <a:r>
              <a:rPr sz="3200" spc="-5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oac</a:t>
            </a:r>
            <a:r>
              <a:rPr sz="3200" dirty="0">
                <a:latin typeface="Times New Roman"/>
                <a:cs typeface="Times New Roman"/>
              </a:rPr>
              <a:t>h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spc="-5" dirty="0">
                <a:latin typeface="Times New Roman"/>
                <a:cs typeface="Times New Roman"/>
              </a:rPr>
              <a:t>s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u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hat</a:t>
            </a:r>
            <a:endParaRPr sz="3200">
              <a:latin typeface="Times New Roman"/>
              <a:cs typeface="Times New Roman"/>
            </a:endParaRPr>
          </a:p>
          <a:p>
            <a:pPr marL="756285" marR="438150" lvl="1" indent="-286385">
              <a:lnSpc>
                <a:spcPct val="100000"/>
              </a:lnSpc>
              <a:spcBef>
                <a:spcPts val="67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30" dirty="0">
                <a:latin typeface="Times New Roman"/>
                <a:cs typeface="Times New Roman"/>
              </a:rPr>
              <a:t>T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spc="15" dirty="0">
                <a:latin typeface="Times New Roman"/>
                <a:cs typeface="Times New Roman"/>
              </a:rPr>
              <a:t> 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ll</a:t>
            </a: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possib</a:t>
            </a: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le</a:t>
            </a:r>
            <a:r>
              <a:rPr sz="2800" spc="-3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subprobl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em</a:t>
            </a:r>
            <a:r>
              <a:rPr sz="2800" spc="-2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800" spc="-5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800" spc="-45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t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800" spc="-5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r>
              <a:rPr sz="2800" spc="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kno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endParaRPr sz="2800">
              <a:latin typeface="Times New Roman"/>
              <a:cs typeface="Times New Roman"/>
            </a:endParaRPr>
          </a:p>
          <a:p>
            <a:pPr marL="755650" marR="1220470" lvl="1" indent="-285750">
              <a:lnSpc>
                <a:spcPct val="100000"/>
              </a:lnSpc>
              <a:spcBef>
                <a:spcPts val="670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30" dirty="0">
                <a:latin typeface="Times New Roman"/>
                <a:cs typeface="Times New Roman"/>
              </a:rPr>
              <a:t>T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 b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25" dirty="0">
                <a:latin typeface="Times New Roman"/>
                <a:cs typeface="Times New Roman"/>
              </a:rPr>
              <a:t>ee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t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b</a:t>
            </a: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le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position</a:t>
            </a: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r>
              <a:rPr sz="2800" spc="-3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n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ubprobl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800" spc="-45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r>
              <a:rPr sz="2800" spc="-2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is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st</a:t>
            </a:r>
            <a:r>
              <a:rPr sz="2800" spc="-20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blish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endParaRPr sz="28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760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200" spc="5" dirty="0">
                <a:latin typeface="Times New Roman"/>
                <a:cs typeface="Times New Roman"/>
              </a:rPr>
              <a:t>no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he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app</a:t>
            </a:r>
            <a:r>
              <a:rPr sz="3200" spc="-5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oac</a:t>
            </a:r>
            <a:r>
              <a:rPr sz="3200" dirty="0">
                <a:latin typeface="Times New Roman"/>
                <a:cs typeface="Times New Roman"/>
              </a:rPr>
              <a:t>h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dirty="0">
                <a:latin typeface="Times New Roman"/>
                <a:cs typeface="Times New Roman"/>
              </a:rPr>
              <a:t>s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o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ze</a:t>
            </a:r>
            <a:endParaRPr sz="3200">
              <a:latin typeface="Times New Roman"/>
              <a:cs typeface="Times New Roman"/>
            </a:endParaRPr>
          </a:p>
          <a:p>
            <a:pPr marL="756285" lvl="1" indent="-286385">
              <a:lnSpc>
                <a:spcPct val="100000"/>
              </a:lnSpc>
              <a:spcBef>
                <a:spcPts val="67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y</a:t>
            </a:r>
            <a:r>
              <a:rPr sz="2800" spc="-10" dirty="0">
                <a:latin typeface="Times New Roman"/>
                <a:cs typeface="Times New Roman"/>
              </a:rPr>
              <a:t> usin</a:t>
            </a:r>
            <a:r>
              <a:rPr sz="2800" spc="-15" dirty="0">
                <a:latin typeface="Times New Roman"/>
                <a:cs typeface="Times New Roman"/>
              </a:rPr>
              <a:t>g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h</a:t>
            </a:r>
            <a:r>
              <a:rPr sz="2800" spc="-25" dirty="0">
                <a:solidFill>
                  <a:srgbClr val="CC0066"/>
                </a:solidFill>
                <a:latin typeface="Times New Roman"/>
                <a:cs typeface="Times New Roman"/>
              </a:rPr>
              <a:t>a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shin</a:t>
            </a: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g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10" dirty="0">
                <a:latin typeface="Times New Roman"/>
                <a:cs typeface="Times New Roman"/>
              </a:rPr>
              <a:t>ith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ubprobl</a:t>
            </a:r>
            <a:r>
              <a:rPr sz="2800" spc="-25" dirty="0">
                <a:latin typeface="Times New Roman"/>
                <a:cs typeface="Times New Roman"/>
              </a:rPr>
              <a:t>em</a:t>
            </a:r>
            <a:r>
              <a:rPr sz="2800" spc="-2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i="1" spc="-25" dirty="0">
                <a:solidFill>
                  <a:srgbClr val="006600"/>
                </a:solidFill>
                <a:latin typeface="Times New Roman"/>
                <a:cs typeface="Times New Roman"/>
              </a:rPr>
              <a:t>key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" y="12954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2660" rIns="0" bIns="0" rtlCol="0">
            <a:spAutoFit/>
          </a:bodyPr>
          <a:lstStyle/>
          <a:p>
            <a:pPr marL="3378835" marR="5080" indent="-2798445">
              <a:lnSpc>
                <a:spcPct val="100000"/>
              </a:lnSpc>
            </a:pPr>
            <a:r>
              <a:rPr sz="3600" dirty="0"/>
              <a:t>D</a:t>
            </a:r>
            <a:r>
              <a:rPr sz="3600" spc="-20" dirty="0"/>
              <a:t>yn</a:t>
            </a:r>
            <a:r>
              <a:rPr sz="3600" spc="-25" dirty="0"/>
              <a:t>ami</a:t>
            </a:r>
            <a:r>
              <a:rPr sz="3600" spc="-20" dirty="0"/>
              <a:t>c</a:t>
            </a:r>
            <a:r>
              <a:rPr sz="3600" spc="-5" dirty="0">
                <a:latin typeface="Times New Roman"/>
                <a:cs typeface="Times New Roman"/>
              </a:rPr>
              <a:t> </a:t>
            </a:r>
            <a:r>
              <a:rPr sz="3600" dirty="0"/>
              <a:t>P</a:t>
            </a:r>
            <a:r>
              <a:rPr sz="3600" spc="-15" dirty="0"/>
              <a:t>rogr</a:t>
            </a:r>
            <a:r>
              <a:rPr sz="3600" spc="-30" dirty="0"/>
              <a:t>ammi</a:t>
            </a:r>
            <a:r>
              <a:rPr sz="3600" dirty="0"/>
              <a:t>ng</a:t>
            </a:r>
            <a:r>
              <a:rPr sz="3600" spc="10" dirty="0">
                <a:latin typeface="Times New Roman"/>
                <a:cs typeface="Times New Roman"/>
              </a:rPr>
              <a:t> </a:t>
            </a:r>
            <a:r>
              <a:rPr sz="3600" dirty="0"/>
              <a:t>vs</a:t>
            </a:r>
            <a:r>
              <a:rPr sz="3600" dirty="0">
                <a:latin typeface="Times New Roman"/>
                <a:cs typeface="Times New Roman"/>
              </a:rPr>
              <a:t> </a:t>
            </a:r>
            <a:r>
              <a:rPr sz="3600" dirty="0"/>
              <a:t>M</a:t>
            </a:r>
            <a:r>
              <a:rPr sz="3600" spc="-30" dirty="0"/>
              <a:t>em</a:t>
            </a:r>
            <a:r>
              <a:rPr sz="3600" spc="-20" dirty="0"/>
              <a:t>oizati</a:t>
            </a:r>
            <a:r>
              <a:rPr sz="3600" dirty="0"/>
              <a:t>on</a:t>
            </a:r>
            <a:r>
              <a:rPr sz="3600" dirty="0">
                <a:latin typeface="Times New Roman"/>
                <a:cs typeface="Times New Roman"/>
              </a:rPr>
              <a:t> </a:t>
            </a:r>
            <a:r>
              <a:rPr sz="3600" dirty="0"/>
              <a:t>S</a:t>
            </a:r>
            <a:r>
              <a:rPr sz="3600" spc="-20" dirty="0"/>
              <a:t>u</a:t>
            </a:r>
            <a:r>
              <a:rPr sz="3600" spc="-30" dirty="0"/>
              <a:t>mma</a:t>
            </a:r>
            <a:r>
              <a:rPr sz="3600" dirty="0"/>
              <a:t>ry</a:t>
            </a:r>
            <a:endParaRPr sz="36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59740" y="1525729"/>
            <a:ext cx="8286115" cy="45499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6235" algn="l"/>
              </a:tabLst>
            </a:pPr>
            <a:r>
              <a:rPr sz="2800" spc="-30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0" dirty="0">
                <a:latin typeface="Times New Roman"/>
                <a:cs typeface="Times New Roman"/>
              </a:rPr>
              <a:t>ix</a:t>
            </a:r>
            <a:r>
              <a:rPr sz="2800" spc="-5" dirty="0">
                <a:latin typeface="Times New Roman"/>
                <a:cs typeface="Times New Roman"/>
              </a:rPr>
              <a:t>-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ultipli</a:t>
            </a:r>
            <a:r>
              <a:rPr sz="2800" spc="-25" dirty="0">
                <a:latin typeface="Times New Roman"/>
                <a:cs typeface="Times New Roman"/>
              </a:rPr>
              <a:t>ca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25" dirty="0">
                <a:latin typeface="Times New Roman"/>
                <a:cs typeface="Times New Roman"/>
              </a:rPr>
              <a:t> ca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solv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O</a:t>
            </a:r>
            <a:r>
              <a:rPr sz="2800" spc="-5" dirty="0">
                <a:latin typeface="Times New Roman"/>
                <a:cs typeface="Times New Roman"/>
              </a:rPr>
              <a:t>(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775" spc="7" baseline="25525" dirty="0">
                <a:latin typeface="Times New Roman"/>
                <a:cs typeface="Times New Roman"/>
              </a:rPr>
              <a:t>3</a:t>
            </a:r>
            <a:r>
              <a:rPr sz="2800" spc="-10" dirty="0">
                <a:latin typeface="Times New Roman"/>
                <a:cs typeface="Times New Roman"/>
              </a:rPr>
              <a:t>)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endParaRPr sz="2800" dirty="0">
              <a:latin typeface="Times New Roman"/>
              <a:cs typeface="Times New Roman"/>
            </a:endParaRPr>
          </a:p>
          <a:p>
            <a:pPr marL="756285" lvl="1" indent="-286385">
              <a:lnSpc>
                <a:spcPct val="100000"/>
              </a:lnSpc>
              <a:spcBef>
                <a:spcPts val="590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400" dirty="0">
                <a:latin typeface="Times New Roman"/>
                <a:cs typeface="Times New Roman"/>
              </a:rPr>
              <a:t>by</a:t>
            </a:r>
            <a:r>
              <a:rPr sz="2400" spc="-15" dirty="0">
                <a:latin typeface="Times New Roman"/>
                <a:cs typeface="Times New Roman"/>
              </a:rPr>
              <a:t> e</a:t>
            </a:r>
            <a:r>
              <a:rPr sz="2400" spc="-5" dirty="0">
                <a:latin typeface="Times New Roman"/>
                <a:cs typeface="Times New Roman"/>
              </a:rPr>
              <a:t>it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2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op-do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oized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rec</a:t>
            </a:r>
            <a:r>
              <a:rPr sz="2400" dirty="0">
                <a:latin typeface="Times New Roman"/>
                <a:cs typeface="Times New Roman"/>
              </a:rPr>
              <a:t>urs</a:t>
            </a:r>
            <a:r>
              <a:rPr sz="2400" spc="-5" dirty="0">
                <a:latin typeface="Times New Roman"/>
                <a:cs typeface="Times New Roman"/>
              </a:rPr>
              <a:t>iv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10" dirty="0">
                <a:latin typeface="Times New Roman"/>
                <a:cs typeface="Times New Roman"/>
              </a:rPr>
              <a:t>lgo</a:t>
            </a:r>
            <a:r>
              <a:rPr sz="2400" spc="-20" dirty="0">
                <a:latin typeface="Times New Roman"/>
                <a:cs typeface="Times New Roman"/>
              </a:rPr>
              <a:t>r</a:t>
            </a:r>
            <a:r>
              <a:rPr sz="2400" spc="-10" dirty="0">
                <a:latin typeface="Times New Roman"/>
                <a:cs typeface="Times New Roman"/>
              </a:rPr>
              <a:t>ithm</a:t>
            </a:r>
            <a:endParaRPr sz="2400" dirty="0">
              <a:latin typeface="Times New Roman"/>
              <a:cs typeface="Times New Roman"/>
            </a:endParaRPr>
          </a:p>
          <a:p>
            <a:pPr marL="756285" lvl="1" indent="-286385">
              <a:lnSpc>
                <a:spcPct val="100000"/>
              </a:lnSpc>
              <a:spcBef>
                <a:spcPts val="57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bo</a:t>
            </a:r>
            <a:r>
              <a:rPr sz="2400" spc="-5" dirty="0">
                <a:latin typeface="Times New Roman"/>
                <a:cs typeface="Times New Roman"/>
              </a:rPr>
              <a:t>tt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-up</a:t>
            </a:r>
            <a:r>
              <a:rPr sz="2400" spc="-15" dirty="0">
                <a:latin typeface="Times New Roman"/>
                <a:cs typeface="Times New Roman"/>
              </a:rPr>
              <a:t> dyn</a:t>
            </a:r>
            <a:r>
              <a:rPr sz="2400" spc="-5" dirty="0">
                <a:latin typeface="Times New Roman"/>
                <a:cs typeface="Times New Roman"/>
              </a:rPr>
              <a:t>a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c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progr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40" dirty="0">
                <a:latin typeface="Times New Roman"/>
                <a:cs typeface="Times New Roman"/>
              </a:rPr>
              <a:t>mm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ng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gor</a:t>
            </a:r>
            <a:r>
              <a:rPr sz="2400" spc="-5" dirty="0">
                <a:latin typeface="Times New Roman"/>
                <a:cs typeface="Times New Roman"/>
              </a:rPr>
              <a:t>it</a:t>
            </a:r>
            <a:r>
              <a:rPr sz="2400" spc="-20" dirty="0">
                <a:latin typeface="Times New Roman"/>
                <a:cs typeface="Times New Roman"/>
              </a:rPr>
              <a:t>hm</a:t>
            </a:r>
            <a:endParaRPr sz="2400" dirty="0">
              <a:latin typeface="Times New Roman"/>
              <a:cs typeface="Times New Roman"/>
            </a:endParaRPr>
          </a:p>
          <a:p>
            <a:pPr marL="355600" marR="652145" indent="-342900">
              <a:lnSpc>
                <a:spcPct val="100000"/>
              </a:lnSpc>
              <a:spcBef>
                <a:spcPts val="655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30" dirty="0">
                <a:latin typeface="Times New Roman"/>
                <a:cs typeface="Times New Roman"/>
              </a:rPr>
              <a:t>B</a:t>
            </a:r>
            <a:r>
              <a:rPr sz="2800" spc="-10" dirty="0">
                <a:latin typeface="Times New Roman"/>
                <a:cs typeface="Times New Roman"/>
              </a:rPr>
              <a:t>o</a:t>
            </a:r>
            <a:r>
              <a:rPr sz="2800" spc="-15" dirty="0">
                <a:latin typeface="Times New Roman"/>
                <a:cs typeface="Times New Roman"/>
              </a:rPr>
              <a:t>th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thod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xploit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ov</a:t>
            </a:r>
            <a:r>
              <a:rPr sz="2800" spc="-25" dirty="0">
                <a:solidFill>
                  <a:srgbClr val="CC0066"/>
                </a:solidFill>
                <a:latin typeface="Times New Roman"/>
                <a:cs typeface="Times New Roman"/>
              </a:rPr>
              <a:t>e</a:t>
            </a:r>
            <a:r>
              <a:rPr sz="2800" spc="-5" dirty="0">
                <a:solidFill>
                  <a:srgbClr val="CC0066"/>
                </a:solidFill>
                <a:latin typeface="Times New Roman"/>
                <a:cs typeface="Times New Roman"/>
              </a:rPr>
              <a:t>r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l</a:t>
            </a:r>
            <a:r>
              <a:rPr sz="2800" spc="-25" dirty="0">
                <a:solidFill>
                  <a:srgbClr val="CC0066"/>
                </a:solidFill>
                <a:latin typeface="Times New Roman"/>
                <a:cs typeface="Times New Roman"/>
              </a:rPr>
              <a:t>a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ppin</a:t>
            </a: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g</a:t>
            </a:r>
            <a:r>
              <a:rPr sz="2800" spc="-2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subprobl</a:t>
            </a:r>
            <a:r>
              <a:rPr sz="2800" spc="-25" dirty="0">
                <a:solidFill>
                  <a:srgbClr val="CC0066"/>
                </a:solidFill>
                <a:latin typeface="Times New Roman"/>
                <a:cs typeface="Times New Roman"/>
              </a:rPr>
              <a:t>e</a:t>
            </a:r>
            <a:r>
              <a:rPr sz="2800" spc="-40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s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prop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5" dirty="0">
                <a:latin typeface="Times New Roman"/>
                <a:cs typeface="Times New Roman"/>
              </a:rPr>
              <a:t>ty</a:t>
            </a:r>
            <a:endParaRPr sz="2800" dirty="0">
              <a:latin typeface="Times New Roman"/>
              <a:cs typeface="Times New Roman"/>
            </a:endParaRPr>
          </a:p>
          <a:p>
            <a:pPr marL="756285" lvl="1" indent="-286385">
              <a:lnSpc>
                <a:spcPct val="100000"/>
              </a:lnSpc>
              <a:spcBef>
                <a:spcPts val="600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on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y </a:t>
            </a:r>
            <a:r>
              <a:rPr sz="2400" spc="-5" dirty="0">
                <a:latin typeface="Symbol"/>
                <a:cs typeface="Symbol"/>
              </a:rPr>
              <a:t>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spc="-7" baseline="24305" dirty="0">
                <a:latin typeface="Times New Roman"/>
                <a:cs typeface="Times New Roman"/>
              </a:rPr>
              <a:t>2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 different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subp</a:t>
            </a:r>
            <a:r>
              <a:rPr sz="2400" spc="-1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oble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0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to</a:t>
            </a:r>
            <a:r>
              <a:rPr sz="2400" spc="-10" dirty="0">
                <a:latin typeface="Times New Roman"/>
                <a:cs typeface="Times New Roman"/>
              </a:rPr>
              <a:t>tal</a:t>
            </a:r>
            <a:endParaRPr sz="2400" dirty="0">
              <a:latin typeface="Times New Roman"/>
              <a:cs typeface="Times New Roman"/>
            </a:endParaRPr>
          </a:p>
          <a:p>
            <a:pPr marL="756285" lvl="1" indent="-286385">
              <a:lnSpc>
                <a:spcPct val="100000"/>
              </a:lnSpc>
              <a:spcBef>
                <a:spcPts val="56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400" spc="-25" dirty="0">
                <a:latin typeface="Times New Roman"/>
                <a:cs typeface="Times New Roman"/>
              </a:rPr>
              <a:t>B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hods </a:t>
            </a:r>
            <a:r>
              <a:rPr sz="2400" spc="-15" dirty="0">
                <a:solidFill>
                  <a:srgbClr val="CC0066"/>
                </a:solidFill>
                <a:latin typeface="Times New Roman"/>
                <a:cs typeface="Times New Roman"/>
              </a:rPr>
              <a:t>co</a:t>
            </a:r>
            <a:r>
              <a:rPr sz="2400" spc="-40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2400" spc="-15" dirty="0">
                <a:solidFill>
                  <a:srgbClr val="CC0066"/>
                </a:solidFill>
                <a:latin typeface="Times New Roman"/>
                <a:cs typeface="Times New Roman"/>
              </a:rPr>
              <a:t>pu</a:t>
            </a:r>
            <a:r>
              <a:rPr sz="2400" spc="-5" dirty="0">
                <a:solidFill>
                  <a:srgbClr val="CC0066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CC0066"/>
                </a:solidFill>
                <a:latin typeface="Times New Roman"/>
                <a:cs typeface="Times New Roman"/>
              </a:rPr>
              <a:t>e</a:t>
            </a:r>
            <a:r>
              <a:rPr sz="2400" spc="-10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lang="en-US" sz="2400" dirty="0" smtClean="0">
                <a:latin typeface="Times New Roman"/>
                <a:cs typeface="Times New Roman"/>
              </a:rPr>
              <a:t>solution</a:t>
            </a:r>
            <a:r>
              <a:rPr sz="2400" spc="-15" dirty="0" smtClean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CC0066"/>
                </a:solidFill>
                <a:latin typeface="Times New Roman"/>
                <a:cs typeface="Times New Roman"/>
              </a:rPr>
              <a:t>eac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h</a:t>
            </a:r>
            <a:r>
              <a:rPr sz="2400" spc="-1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pr</a:t>
            </a:r>
            <a:r>
              <a:rPr sz="2400" spc="-15" dirty="0">
                <a:solidFill>
                  <a:srgbClr val="CC0066"/>
                </a:solidFill>
                <a:latin typeface="Times New Roman"/>
                <a:cs typeface="Times New Roman"/>
              </a:rPr>
              <a:t>ob</a:t>
            </a:r>
            <a:r>
              <a:rPr sz="2400" spc="-5" dirty="0">
                <a:solidFill>
                  <a:srgbClr val="CC0066"/>
                </a:solidFill>
                <a:latin typeface="Times New Roman"/>
                <a:cs typeface="Times New Roman"/>
              </a:rPr>
              <a:t>l</a:t>
            </a:r>
            <a:r>
              <a:rPr sz="2400" spc="-15" dirty="0">
                <a:solidFill>
                  <a:srgbClr val="CC0066"/>
                </a:solidFill>
                <a:latin typeface="Times New Roman"/>
                <a:cs typeface="Times New Roman"/>
              </a:rPr>
              <a:t>em</a:t>
            </a:r>
            <a:r>
              <a:rPr sz="2400" spc="-3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CC0066"/>
                </a:solidFill>
                <a:latin typeface="Times New Roman"/>
                <a:cs typeface="Times New Roman"/>
              </a:rPr>
              <a:t>on</a:t>
            </a:r>
            <a:r>
              <a:rPr sz="2400" spc="-5" dirty="0">
                <a:solidFill>
                  <a:srgbClr val="CC0066"/>
                </a:solidFill>
                <a:latin typeface="Times New Roman"/>
                <a:cs typeface="Times New Roman"/>
              </a:rPr>
              <a:t>c</a:t>
            </a:r>
            <a:r>
              <a:rPr sz="2400" spc="-15" dirty="0">
                <a:solidFill>
                  <a:srgbClr val="CC0066"/>
                </a:solidFill>
                <a:latin typeface="Times New Roman"/>
                <a:cs typeface="Times New Roman"/>
              </a:rPr>
              <a:t>e</a:t>
            </a:r>
            <a:endParaRPr sz="2400" dirty="0">
              <a:latin typeface="Times New Roman"/>
              <a:cs typeface="Times New Roman"/>
            </a:endParaRPr>
          </a:p>
          <a:p>
            <a:pPr marL="356235" marR="218440" indent="-343535">
              <a:lnSpc>
                <a:spcPct val="100000"/>
              </a:lnSpc>
              <a:spcBef>
                <a:spcPts val="655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Wit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hout</a:t>
            </a:r>
            <a:r>
              <a:rPr sz="2800" spc="-3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45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800" spc="-45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oi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za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tio</a:t>
            </a: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n</a:t>
            </a:r>
            <a:r>
              <a:rPr sz="2800" spc="1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n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tur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ec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ursiv</a:t>
            </a: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lgorit</a:t>
            </a:r>
            <a:r>
              <a:rPr sz="2800" spc="-15" dirty="0">
                <a:latin typeface="Times New Roman"/>
                <a:cs typeface="Times New Roman"/>
              </a:rPr>
              <a:t>hm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run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3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xpon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nti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2800" spc="-3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ti</a:t>
            </a:r>
            <a:r>
              <a:rPr sz="2800" spc="-45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800" spc="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sin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subprobl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s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olv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ea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d</a:t>
            </a:r>
            <a:r>
              <a:rPr sz="2800" spc="-15" dirty="0">
                <a:latin typeface="Times New Roman"/>
                <a:cs typeface="Times New Roman"/>
              </a:rPr>
              <a:t>ly</a:t>
            </a:r>
            <a:endParaRPr sz="28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81000" y="1371600"/>
            <a:ext cx="8229600" cy="0"/>
          </a:xfrm>
          <a:custGeom>
            <a:avLst/>
            <a:gdLst/>
            <a:ahLst/>
            <a:cxnLst/>
            <a:rect l="l" t="t" r="r" b="b"/>
            <a:pathLst>
              <a:path w="8229600">
                <a:moveTo>
                  <a:pt x="0" y="0"/>
                </a:moveTo>
                <a:lnTo>
                  <a:pt x="82295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862455" marR="5080" indent="-276225">
              <a:lnSpc>
                <a:spcPct val="100000"/>
              </a:lnSpc>
            </a:pPr>
            <a:r>
              <a:rPr sz="4000" spc="-35" dirty="0"/>
              <a:t>D</a:t>
            </a:r>
            <a:r>
              <a:rPr sz="4000" spc="-20" dirty="0"/>
              <a:t>ynamic</a:t>
            </a:r>
            <a:r>
              <a:rPr sz="4000" spc="-20" dirty="0">
                <a:latin typeface="Times New Roman"/>
                <a:cs typeface="Times New Roman"/>
              </a:rPr>
              <a:t> </a:t>
            </a:r>
            <a:r>
              <a:rPr sz="4000" spc="-30" dirty="0"/>
              <a:t>P</a:t>
            </a:r>
            <a:r>
              <a:rPr sz="4000" spc="-20" dirty="0"/>
              <a:t>rogramming</a:t>
            </a:r>
            <a:r>
              <a:rPr sz="4000" spc="30" dirty="0">
                <a:latin typeface="Times New Roman"/>
                <a:cs typeface="Times New Roman"/>
              </a:rPr>
              <a:t> </a:t>
            </a:r>
            <a:r>
              <a:rPr sz="4000" spc="-20" dirty="0"/>
              <a:t>vs</a:t>
            </a:r>
            <a:r>
              <a:rPr sz="4000" spc="-10" dirty="0">
                <a:latin typeface="Times New Roman"/>
                <a:cs typeface="Times New Roman"/>
              </a:rPr>
              <a:t> </a:t>
            </a:r>
            <a:r>
              <a:rPr sz="4000" spc="-45" dirty="0"/>
              <a:t>M</a:t>
            </a:r>
            <a:r>
              <a:rPr sz="4000" spc="-20" dirty="0"/>
              <a:t>emoizati</a:t>
            </a:r>
            <a:r>
              <a:rPr sz="4000" spc="-15" dirty="0"/>
              <a:t>o</a:t>
            </a:r>
            <a:r>
              <a:rPr sz="4000" spc="-20" dirty="0"/>
              <a:t>n</a:t>
            </a:r>
            <a:r>
              <a:rPr sz="4000" spc="-20" dirty="0">
                <a:latin typeface="Times New Roman"/>
                <a:cs typeface="Times New Roman"/>
              </a:rPr>
              <a:t> </a:t>
            </a:r>
            <a:r>
              <a:rPr sz="4000" spc="-30" dirty="0"/>
              <a:t>S</a:t>
            </a:r>
            <a:r>
              <a:rPr sz="4000" spc="-25" dirty="0"/>
              <a:t>ummary</a:t>
            </a:r>
            <a:endParaRPr sz="40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9690">
              <a:lnSpc>
                <a:spcPct val="100000"/>
              </a:lnSpc>
            </a:pPr>
            <a:r>
              <a:rPr sz="2800" spc="-5" dirty="0">
                <a:solidFill>
                  <a:srgbClr val="CC0066"/>
                </a:solidFill>
              </a:rPr>
              <a:t>I</a:t>
            </a:r>
            <a:r>
              <a:rPr sz="2800" spc="-15" dirty="0">
                <a:solidFill>
                  <a:srgbClr val="CC0066"/>
                </a:solidFill>
              </a:rPr>
              <a:t>n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CC0066"/>
                </a:solidFill>
              </a:rPr>
              <a:t>g</a:t>
            </a:r>
            <a:r>
              <a:rPr sz="2800" spc="-25" dirty="0">
                <a:solidFill>
                  <a:srgbClr val="CC0066"/>
                </a:solidFill>
              </a:rPr>
              <a:t>e</a:t>
            </a:r>
            <a:r>
              <a:rPr sz="2800" spc="-10" dirty="0">
                <a:solidFill>
                  <a:srgbClr val="CC0066"/>
                </a:solidFill>
              </a:rPr>
              <a:t>n</a:t>
            </a:r>
            <a:r>
              <a:rPr sz="2800" spc="-25" dirty="0">
                <a:solidFill>
                  <a:srgbClr val="CC0066"/>
                </a:solidFill>
              </a:rPr>
              <a:t>e</a:t>
            </a:r>
            <a:r>
              <a:rPr sz="2800" spc="-5" dirty="0">
                <a:solidFill>
                  <a:srgbClr val="CC0066"/>
                </a:solidFill>
              </a:rPr>
              <a:t>r</a:t>
            </a:r>
            <a:r>
              <a:rPr sz="2800" spc="-25" dirty="0">
                <a:solidFill>
                  <a:srgbClr val="CC0066"/>
                </a:solidFill>
              </a:rPr>
              <a:t>a</a:t>
            </a:r>
            <a:r>
              <a:rPr sz="2800" spc="-10" dirty="0">
                <a:solidFill>
                  <a:srgbClr val="CC0066"/>
                </a:solidFill>
              </a:rPr>
              <a:t>l</a:t>
            </a:r>
            <a:r>
              <a:rPr sz="2800" spc="-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CC0066"/>
                </a:solidFill>
              </a:rPr>
              <a:t>pr</a:t>
            </a:r>
            <a:r>
              <a:rPr sz="2800" spc="-25" dirty="0">
                <a:solidFill>
                  <a:srgbClr val="CC0066"/>
                </a:solidFill>
              </a:rPr>
              <a:t>ac</a:t>
            </a:r>
            <a:r>
              <a:rPr sz="2800" spc="-10" dirty="0">
                <a:solidFill>
                  <a:srgbClr val="CC0066"/>
                </a:solidFill>
              </a:rPr>
              <a:t>ti</a:t>
            </a:r>
            <a:r>
              <a:rPr sz="2800" spc="-25" dirty="0">
                <a:solidFill>
                  <a:srgbClr val="CC0066"/>
                </a:solidFill>
              </a:rPr>
              <a:t>c</a:t>
            </a:r>
            <a:r>
              <a:rPr sz="2800" spc="-15" dirty="0">
                <a:solidFill>
                  <a:srgbClr val="CC0066"/>
                </a:solidFill>
              </a:rPr>
              <a:t>e</a:t>
            </a:r>
            <a:endParaRPr sz="2800" dirty="0">
              <a:latin typeface="Times New Roman"/>
              <a:cs typeface="Times New Roman"/>
            </a:endParaRPr>
          </a:p>
          <a:p>
            <a:pPr marL="402590" indent="-342900">
              <a:lnSpc>
                <a:spcPct val="100000"/>
              </a:lnSpc>
              <a:spcBef>
                <a:spcPts val="305"/>
              </a:spcBef>
              <a:buFont typeface="Times New Roman"/>
              <a:buChar char="•"/>
              <a:tabLst>
                <a:tab pos="402590" algn="l"/>
              </a:tabLst>
            </a:pPr>
            <a:r>
              <a:rPr dirty="0"/>
              <a:t>If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spc="-15" dirty="0"/>
              <a:t>a</a:t>
            </a:r>
            <a:r>
              <a:rPr spc="-5" dirty="0"/>
              <a:t>l</a:t>
            </a:r>
            <a:r>
              <a:rPr spc="-10" dirty="0"/>
              <a:t>l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/>
              <a:t>subpr</a:t>
            </a:r>
            <a:r>
              <a:rPr spc="-15" dirty="0"/>
              <a:t>ob</a:t>
            </a:r>
            <a:r>
              <a:rPr spc="-5" dirty="0"/>
              <a:t>l</a:t>
            </a:r>
            <a:r>
              <a:rPr spc="-15" dirty="0"/>
              <a:t>e</a:t>
            </a:r>
            <a:r>
              <a:rPr spc="-40" dirty="0"/>
              <a:t>m</a:t>
            </a:r>
            <a:r>
              <a:rPr dirty="0"/>
              <a:t>s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30" dirty="0"/>
              <a:t>m</a:t>
            </a:r>
            <a:r>
              <a:rPr dirty="0"/>
              <a:t>us</a:t>
            </a:r>
            <a:r>
              <a:rPr spc="-10" dirty="0"/>
              <a:t>t</a:t>
            </a:r>
            <a:r>
              <a:rPr spc="15" dirty="0">
                <a:latin typeface="Times New Roman"/>
                <a:cs typeface="Times New Roman"/>
              </a:rPr>
              <a:t> </a:t>
            </a:r>
            <a:r>
              <a:rPr spc="-15" dirty="0"/>
              <a:t>be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/>
              <a:t>s</a:t>
            </a:r>
            <a:r>
              <a:rPr spc="-15" dirty="0"/>
              <a:t>o</a:t>
            </a:r>
            <a:r>
              <a:rPr spc="-5" dirty="0"/>
              <a:t>l</a:t>
            </a:r>
            <a:r>
              <a:rPr spc="-15" dirty="0"/>
              <a:t>ve</a:t>
            </a:r>
            <a:r>
              <a:rPr dirty="0"/>
              <a:t>d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-10" dirty="0"/>
              <a:t>at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5" dirty="0"/>
              <a:t>once</a:t>
            </a:r>
          </a:p>
          <a:p>
            <a:pPr marL="803275" marR="359410" lvl="1" indent="-286385">
              <a:lnSpc>
                <a:spcPts val="2590"/>
              </a:lnSpc>
              <a:spcBef>
                <a:spcPts val="615"/>
              </a:spcBef>
              <a:buFont typeface="Times New Roman"/>
              <a:buChar char="–"/>
              <a:tabLst>
                <a:tab pos="803910" algn="l"/>
              </a:tabLst>
            </a:pP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bo</a:t>
            </a:r>
            <a:r>
              <a:rPr sz="2400" spc="-5" dirty="0">
                <a:latin typeface="Times New Roman"/>
                <a:cs typeface="Times New Roman"/>
              </a:rPr>
              <a:t>tt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-up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D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2400" spc="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gor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it</a:t>
            </a:r>
            <a:r>
              <a:rPr sz="2400" spc="-20" dirty="0">
                <a:solidFill>
                  <a:srgbClr val="3333CC"/>
                </a:solidFill>
                <a:latin typeface="Times New Roman"/>
                <a:cs typeface="Times New Roman"/>
              </a:rPr>
              <a:t>hm</a:t>
            </a:r>
            <a:r>
              <a:rPr sz="2400" spc="-4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w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ys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ou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pe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or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s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op-do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dirty="0">
                <a:latin typeface="Times New Roman"/>
                <a:cs typeface="Times New Roman"/>
              </a:rPr>
              <a:t>n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oized 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gor</a:t>
            </a:r>
            <a:r>
              <a:rPr sz="2400" spc="-5" dirty="0">
                <a:latin typeface="Times New Roman"/>
                <a:cs typeface="Times New Roman"/>
              </a:rPr>
              <a:t>it</a:t>
            </a:r>
            <a:r>
              <a:rPr sz="2400" spc="-20" dirty="0">
                <a:latin typeface="Times New Roman"/>
                <a:cs typeface="Times New Roman"/>
              </a:rPr>
              <a:t>hm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by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ons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0" dirty="0">
                <a:latin typeface="Times New Roman"/>
                <a:cs typeface="Times New Roman"/>
              </a:rPr>
              <a:t>ant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spc="-15" dirty="0">
                <a:latin typeface="Times New Roman"/>
                <a:cs typeface="Times New Roman"/>
              </a:rPr>
              <a:t>ac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or</a:t>
            </a:r>
          </a:p>
          <a:p>
            <a:pPr marL="402590">
              <a:lnSpc>
                <a:spcPct val="100000"/>
              </a:lnSpc>
              <a:spcBef>
                <a:spcPts val="680"/>
              </a:spcBef>
            </a:pPr>
            <a:r>
              <a:rPr spc="-15" dirty="0"/>
              <a:t>because,</a:t>
            </a:r>
            <a:r>
              <a:rPr spc="-40" dirty="0">
                <a:latin typeface="Times New Roman"/>
                <a:cs typeface="Times New Roman"/>
              </a:rPr>
              <a:t> </a:t>
            </a:r>
            <a:r>
              <a:rPr spc="-15" dirty="0"/>
              <a:t>bo</a:t>
            </a:r>
            <a:r>
              <a:rPr spc="-5" dirty="0"/>
              <a:t>tt</a:t>
            </a:r>
            <a:r>
              <a:rPr spc="-15" dirty="0"/>
              <a:t>o</a:t>
            </a:r>
            <a:r>
              <a:rPr spc="-40" dirty="0"/>
              <a:t>m</a:t>
            </a:r>
            <a:r>
              <a:rPr dirty="0"/>
              <a:t>-up</a:t>
            </a:r>
            <a:r>
              <a:rPr dirty="0">
                <a:latin typeface="Times New Roman"/>
                <a:cs typeface="Times New Roman"/>
              </a:rPr>
              <a:t> </a:t>
            </a:r>
            <a:r>
              <a:rPr spc="-10" dirty="0">
                <a:solidFill>
                  <a:srgbClr val="3333CC"/>
                </a:solidFill>
              </a:rPr>
              <a:t>D</a:t>
            </a:r>
            <a:r>
              <a:rPr dirty="0">
                <a:solidFill>
                  <a:srgbClr val="3333CC"/>
                </a:solidFill>
              </a:rPr>
              <a:t>P</a:t>
            </a:r>
            <a:r>
              <a:rPr spc="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pc="-15" dirty="0"/>
              <a:t>a</a:t>
            </a:r>
            <a:r>
              <a:rPr spc="-10" dirty="0"/>
              <a:t>lgo</a:t>
            </a:r>
            <a:r>
              <a:rPr spc="-20" dirty="0"/>
              <a:t>r</a:t>
            </a:r>
            <a:r>
              <a:rPr spc="-10" dirty="0"/>
              <a:t>ithm</a:t>
            </a:r>
          </a:p>
          <a:p>
            <a:pPr marL="1202055" lvl="2" indent="-227965">
              <a:lnSpc>
                <a:spcPct val="100000"/>
              </a:lnSpc>
              <a:spcBef>
                <a:spcPts val="350"/>
              </a:spcBef>
              <a:buFont typeface="Times New Roman"/>
              <a:buChar char="•"/>
              <a:tabLst>
                <a:tab pos="1202690" algn="l"/>
              </a:tabLst>
            </a:pPr>
            <a:r>
              <a:rPr sz="2000" dirty="0">
                <a:latin typeface="Times New Roman"/>
                <a:cs typeface="Times New Roman"/>
              </a:rPr>
              <a:t>H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dirty="0">
                <a:latin typeface="Times New Roman"/>
                <a:cs typeface="Times New Roman"/>
              </a:rPr>
              <a:t>s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n</a:t>
            </a:r>
            <a:r>
              <a:rPr sz="2000" dirty="0">
                <a:latin typeface="Times New Roman"/>
                <a:cs typeface="Times New Roman"/>
              </a:rPr>
              <a:t>o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ov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5" dirty="0">
                <a:latin typeface="Times New Roman"/>
                <a:cs typeface="Times New Roman"/>
              </a:rPr>
              <a:t>h</a:t>
            </a:r>
            <a:r>
              <a:rPr sz="2000" spc="-5" dirty="0">
                <a:latin typeface="Times New Roman"/>
                <a:cs typeface="Times New Roman"/>
              </a:rPr>
              <a:t>ea</a:t>
            </a:r>
            <a:r>
              <a:rPr sz="2000" dirty="0">
                <a:latin typeface="Times New Roman"/>
                <a:cs typeface="Times New Roman"/>
              </a:rPr>
              <a:t>d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f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5" dirty="0">
                <a:latin typeface="Times New Roman"/>
                <a:cs typeface="Times New Roman"/>
              </a:rPr>
              <a:t>ec</a:t>
            </a:r>
            <a:r>
              <a:rPr sz="2000" spc="5" dirty="0">
                <a:latin typeface="Times New Roman"/>
                <a:cs typeface="Times New Roman"/>
              </a:rPr>
              <a:t>u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5" dirty="0">
                <a:latin typeface="Times New Roman"/>
                <a:cs typeface="Times New Roman"/>
              </a:rPr>
              <a:t>s</a:t>
            </a:r>
            <a:r>
              <a:rPr sz="2000" spc="-10" dirty="0">
                <a:latin typeface="Times New Roman"/>
                <a:cs typeface="Times New Roman"/>
              </a:rPr>
              <a:t>i</a:t>
            </a:r>
            <a:r>
              <a:rPr sz="2000" spc="5" dirty="0">
                <a:latin typeface="Times New Roman"/>
                <a:cs typeface="Times New Roman"/>
              </a:rPr>
              <a:t>on</a:t>
            </a:r>
            <a:endParaRPr sz="2000" dirty="0">
              <a:latin typeface="Times New Roman"/>
              <a:cs typeface="Times New Roman"/>
            </a:endParaRPr>
          </a:p>
          <a:p>
            <a:pPr marL="1202055" lvl="2" indent="-227965">
              <a:lnSpc>
                <a:spcPct val="100000"/>
              </a:lnSpc>
              <a:spcBef>
                <a:spcPts val="240"/>
              </a:spcBef>
              <a:buFont typeface="Times New Roman"/>
              <a:buChar char="•"/>
              <a:tabLst>
                <a:tab pos="1202690" algn="l"/>
              </a:tabLst>
            </a:pPr>
            <a:r>
              <a:rPr sz="2000" dirty="0">
                <a:latin typeface="Times New Roman"/>
                <a:cs typeface="Times New Roman"/>
              </a:rPr>
              <a:t>L</a:t>
            </a:r>
            <a:r>
              <a:rPr sz="2000" spc="-5" dirty="0">
                <a:latin typeface="Times New Roman"/>
                <a:cs typeface="Times New Roman"/>
              </a:rPr>
              <a:t>es</a:t>
            </a:r>
            <a:r>
              <a:rPr sz="2000" dirty="0">
                <a:latin typeface="Times New Roman"/>
                <a:cs typeface="Times New Roman"/>
              </a:rPr>
              <a:t>s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ov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5" dirty="0">
                <a:latin typeface="Times New Roman"/>
                <a:cs typeface="Times New Roman"/>
              </a:rPr>
              <a:t>h</a:t>
            </a:r>
            <a:r>
              <a:rPr sz="2000" spc="-5" dirty="0">
                <a:latin typeface="Times New Roman"/>
                <a:cs typeface="Times New Roman"/>
              </a:rPr>
              <a:t>ea</a:t>
            </a:r>
            <a:r>
              <a:rPr sz="2000" dirty="0">
                <a:latin typeface="Times New Roman"/>
                <a:cs typeface="Times New Roman"/>
              </a:rPr>
              <a:t>d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f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spc="-25" dirty="0">
                <a:latin typeface="Times New Roman"/>
                <a:cs typeface="Times New Roman"/>
              </a:rPr>
              <a:t>m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-10" dirty="0">
                <a:latin typeface="Times New Roman"/>
                <a:cs typeface="Times New Roman"/>
              </a:rPr>
              <a:t>i</a:t>
            </a:r>
            <a:r>
              <a:rPr sz="2000" spc="5" dirty="0">
                <a:latin typeface="Times New Roman"/>
                <a:cs typeface="Times New Roman"/>
              </a:rPr>
              <a:t>n</a:t>
            </a:r>
            <a:r>
              <a:rPr sz="2000" spc="-10" dirty="0">
                <a:latin typeface="Times New Roman"/>
                <a:cs typeface="Times New Roman"/>
              </a:rPr>
              <a:t>t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-10" dirty="0">
                <a:latin typeface="Times New Roman"/>
                <a:cs typeface="Times New Roman"/>
              </a:rPr>
              <a:t>i</a:t>
            </a:r>
            <a:r>
              <a:rPr sz="2000" spc="5" dirty="0">
                <a:latin typeface="Times New Roman"/>
                <a:cs typeface="Times New Roman"/>
              </a:rPr>
              <a:t>n</a:t>
            </a:r>
            <a:r>
              <a:rPr sz="2000" spc="-10" dirty="0">
                <a:latin typeface="Times New Roman"/>
                <a:cs typeface="Times New Roman"/>
              </a:rPr>
              <a:t>i</a:t>
            </a:r>
            <a:r>
              <a:rPr sz="2000" spc="5" dirty="0">
                <a:latin typeface="Times New Roman"/>
                <a:cs typeface="Times New Roman"/>
              </a:rPr>
              <a:t>n</a:t>
            </a:r>
            <a:r>
              <a:rPr sz="2000" dirty="0">
                <a:latin typeface="Times New Roman"/>
                <a:cs typeface="Times New Roman"/>
              </a:rPr>
              <a:t>g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t</a:t>
            </a:r>
            <a:r>
              <a:rPr sz="2000" spc="5" dirty="0">
                <a:latin typeface="Times New Roman"/>
                <a:cs typeface="Times New Roman"/>
              </a:rPr>
              <a:t>h</a:t>
            </a:r>
            <a:r>
              <a:rPr sz="2000" dirty="0">
                <a:latin typeface="Times New Roman"/>
                <a:cs typeface="Times New Roman"/>
              </a:rPr>
              <a:t>e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t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5" dirty="0">
                <a:latin typeface="Times New Roman"/>
                <a:cs typeface="Times New Roman"/>
              </a:rPr>
              <a:t>b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dirty="0">
                <a:latin typeface="Times New Roman"/>
                <a:cs typeface="Times New Roman"/>
              </a:rPr>
              <a:t>e</a:t>
            </a:r>
          </a:p>
          <a:p>
            <a:pPr marL="402590" marR="5080" indent="-342900">
              <a:lnSpc>
                <a:spcPts val="2690"/>
              </a:lnSpc>
              <a:spcBef>
                <a:spcPts val="950"/>
              </a:spcBef>
              <a:buFont typeface="Times New Roman"/>
              <a:buChar char="•"/>
              <a:tabLst>
                <a:tab pos="403225" algn="l"/>
              </a:tabLst>
            </a:pPr>
            <a:r>
              <a:rPr sz="2800" spc="-30" dirty="0">
                <a:solidFill>
                  <a:srgbClr val="CC0066"/>
                </a:solidFill>
              </a:rPr>
              <a:t>D</a:t>
            </a:r>
            <a:r>
              <a:rPr sz="2800" spc="-15" dirty="0">
                <a:solidFill>
                  <a:srgbClr val="CC0066"/>
                </a:solidFill>
              </a:rPr>
              <a:t>P</a:t>
            </a:r>
            <a:r>
              <a:rPr sz="2800" spc="-10" dirty="0"/>
              <a:t>: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pc="-25" dirty="0">
                <a:solidFill>
                  <a:srgbClr val="3333CC"/>
                </a:solidFill>
              </a:rPr>
              <a:t>R</a:t>
            </a:r>
            <a:r>
              <a:rPr spc="-15" dirty="0">
                <a:solidFill>
                  <a:srgbClr val="3333CC"/>
                </a:solidFill>
              </a:rPr>
              <a:t>egu</a:t>
            </a:r>
            <a:r>
              <a:rPr spc="-5" dirty="0">
                <a:solidFill>
                  <a:srgbClr val="3333CC"/>
                </a:solidFill>
              </a:rPr>
              <a:t>l</a:t>
            </a:r>
            <a:r>
              <a:rPr spc="-15" dirty="0">
                <a:solidFill>
                  <a:srgbClr val="3333CC"/>
                </a:solidFill>
              </a:rPr>
              <a:t>a</a:t>
            </a:r>
            <a:r>
              <a:rPr dirty="0">
                <a:solidFill>
                  <a:srgbClr val="3333CC"/>
                </a:solidFill>
              </a:rPr>
              <a:t>r</a:t>
            </a:r>
            <a:r>
              <a:rPr spc="-2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pc="-15" dirty="0"/>
              <a:t>pa</a:t>
            </a:r>
            <a:r>
              <a:rPr spc="-5" dirty="0"/>
              <a:t>tt</a:t>
            </a:r>
            <a:r>
              <a:rPr spc="-15" dirty="0"/>
              <a:t>e</a:t>
            </a:r>
            <a:r>
              <a:rPr dirty="0"/>
              <a:t>rn</a:t>
            </a:r>
            <a:r>
              <a:rPr spc="-40" dirty="0">
                <a:latin typeface="Times New Roman"/>
                <a:cs typeface="Times New Roman"/>
              </a:rPr>
              <a:t> </a:t>
            </a:r>
            <a:r>
              <a:rPr dirty="0"/>
              <a:t>of</a:t>
            </a:r>
            <a:r>
              <a:rPr dirty="0">
                <a:latin typeface="Times New Roman"/>
                <a:cs typeface="Times New Roman"/>
              </a:rPr>
              <a:t> </a:t>
            </a:r>
            <a:r>
              <a:rPr spc="-5" dirty="0">
                <a:solidFill>
                  <a:srgbClr val="3333CC"/>
                </a:solidFill>
              </a:rPr>
              <a:t>t</a:t>
            </a:r>
            <a:r>
              <a:rPr spc="-10" dirty="0">
                <a:solidFill>
                  <a:srgbClr val="3333CC"/>
                </a:solidFill>
              </a:rPr>
              <a:t>able</a:t>
            </a:r>
            <a:r>
              <a:rPr spc="-2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pc="-15" dirty="0">
                <a:solidFill>
                  <a:srgbClr val="3333CC"/>
                </a:solidFill>
              </a:rPr>
              <a:t>accesses</a:t>
            </a:r>
            <a:r>
              <a:rPr spc="-2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pc="-15" dirty="0"/>
              <a:t>ca</a:t>
            </a:r>
            <a:r>
              <a:rPr dirty="0"/>
              <a:t>n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-15" dirty="0"/>
              <a:t>be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5" dirty="0"/>
              <a:t>exp</a:t>
            </a:r>
            <a:r>
              <a:rPr spc="-5" dirty="0"/>
              <a:t>l</a:t>
            </a:r>
            <a:r>
              <a:rPr spc="-15" dirty="0"/>
              <a:t>o</a:t>
            </a:r>
            <a:r>
              <a:rPr spc="-5" dirty="0"/>
              <a:t>it</a:t>
            </a:r>
            <a:r>
              <a:rPr spc="-15" dirty="0"/>
              <a:t>e</a:t>
            </a:r>
            <a:r>
              <a:rPr dirty="0"/>
              <a:t>d</a:t>
            </a:r>
            <a:r>
              <a:rPr spc="-40" dirty="0">
                <a:latin typeface="Times New Roman"/>
                <a:cs typeface="Times New Roman"/>
              </a:rPr>
              <a:t> </a:t>
            </a:r>
            <a:r>
              <a:rPr spc="-5" dirty="0"/>
              <a:t>t</a:t>
            </a:r>
            <a:r>
              <a:rPr dirty="0"/>
              <a:t>o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/>
              <a:t>r</a:t>
            </a:r>
            <a:r>
              <a:rPr spc="-15" dirty="0"/>
              <a:t>educe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5" dirty="0"/>
              <a:t>t</a:t>
            </a:r>
            <a:r>
              <a:rPr spc="-15" dirty="0"/>
              <a:t>he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spc="-5" dirty="0"/>
              <a:t>ti</a:t>
            </a:r>
            <a:r>
              <a:rPr spc="-40" dirty="0"/>
              <a:t>m</a:t>
            </a:r>
            <a:r>
              <a:rPr spc="-15" dirty="0"/>
              <a:t>e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5" dirty="0"/>
              <a:t>and/</a:t>
            </a:r>
            <a:r>
              <a:rPr dirty="0"/>
              <a:t>or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dirty="0"/>
              <a:t>spa</a:t>
            </a:r>
            <a:r>
              <a:rPr spc="-15" dirty="0"/>
              <a:t>ce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/>
              <a:t>r</a:t>
            </a:r>
            <a:r>
              <a:rPr spc="-15" dirty="0"/>
              <a:t>equi</a:t>
            </a:r>
            <a:r>
              <a:rPr dirty="0"/>
              <a:t>r</a:t>
            </a:r>
            <a:r>
              <a:rPr spc="-15" dirty="0"/>
              <a:t>e</a:t>
            </a:r>
            <a:r>
              <a:rPr spc="-40" dirty="0"/>
              <a:t>m</a:t>
            </a:r>
            <a:r>
              <a:rPr spc="-10" dirty="0"/>
              <a:t>ents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spc="-15" dirty="0"/>
              <a:t>eve</a:t>
            </a:r>
            <a:r>
              <a:rPr dirty="0"/>
              <a:t>n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-10" dirty="0"/>
              <a:t>fur</a:t>
            </a:r>
            <a:r>
              <a:rPr spc="-5" dirty="0"/>
              <a:t>t</a:t>
            </a:r>
            <a:r>
              <a:rPr spc="-15" dirty="0"/>
              <a:t>he</a:t>
            </a:r>
            <a:r>
              <a:rPr dirty="0"/>
              <a:t>r</a:t>
            </a:r>
            <a:endParaRPr sz="2800" dirty="0">
              <a:latin typeface="Times New Roman"/>
              <a:cs typeface="Times New Roman"/>
            </a:endParaRPr>
          </a:p>
          <a:p>
            <a:pPr marL="402590" marR="242570" indent="-342900">
              <a:lnSpc>
                <a:spcPct val="101899"/>
              </a:lnSpc>
              <a:spcBef>
                <a:spcPts val="195"/>
              </a:spcBef>
              <a:buFont typeface="Times New Roman"/>
              <a:buChar char="•"/>
              <a:tabLst>
                <a:tab pos="403225" algn="l"/>
              </a:tabLst>
            </a:pPr>
            <a:r>
              <a:rPr sz="2800" spc="-30" dirty="0">
                <a:solidFill>
                  <a:srgbClr val="CC0066"/>
                </a:solidFill>
              </a:rPr>
              <a:t>M</a:t>
            </a:r>
            <a:r>
              <a:rPr sz="2800" spc="-25" dirty="0">
                <a:solidFill>
                  <a:srgbClr val="CC0066"/>
                </a:solidFill>
              </a:rPr>
              <a:t>e</a:t>
            </a:r>
            <a:r>
              <a:rPr sz="2800" spc="-45" dirty="0">
                <a:solidFill>
                  <a:srgbClr val="CC0066"/>
                </a:solidFill>
              </a:rPr>
              <a:t>m</a:t>
            </a:r>
            <a:r>
              <a:rPr sz="2800" spc="-10" dirty="0">
                <a:solidFill>
                  <a:srgbClr val="CC0066"/>
                </a:solidFill>
              </a:rPr>
              <a:t>oi</a:t>
            </a:r>
            <a:r>
              <a:rPr sz="2800" spc="-25" dirty="0">
                <a:solidFill>
                  <a:srgbClr val="CC0066"/>
                </a:solidFill>
              </a:rPr>
              <a:t>ze</a:t>
            </a:r>
            <a:r>
              <a:rPr sz="2800" spc="-10" dirty="0">
                <a:solidFill>
                  <a:srgbClr val="CC0066"/>
                </a:solidFill>
              </a:rPr>
              <a:t>d</a:t>
            </a:r>
            <a:r>
              <a:rPr sz="2800" spc="-10" dirty="0"/>
              <a:t>: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dirty="0"/>
              <a:t>If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spc="10" dirty="0"/>
              <a:t>s</a:t>
            </a:r>
            <a:r>
              <a:rPr spc="-15" dirty="0"/>
              <a:t>o</a:t>
            </a:r>
            <a:r>
              <a:rPr spc="-40" dirty="0"/>
              <a:t>m</a:t>
            </a:r>
            <a:r>
              <a:rPr spc="-15" dirty="0"/>
              <a:t>e</a:t>
            </a:r>
            <a:r>
              <a:rPr spc="10" dirty="0">
                <a:latin typeface="Times New Roman"/>
                <a:cs typeface="Times New Roman"/>
              </a:rPr>
              <a:t> </a:t>
            </a:r>
            <a:r>
              <a:rPr dirty="0"/>
              <a:t>pr</a:t>
            </a:r>
            <a:r>
              <a:rPr spc="-15" dirty="0"/>
              <a:t>ob</a:t>
            </a:r>
            <a:r>
              <a:rPr spc="-5" dirty="0"/>
              <a:t>l</a:t>
            </a:r>
            <a:r>
              <a:rPr spc="-15" dirty="0"/>
              <a:t>e</a:t>
            </a:r>
            <a:r>
              <a:rPr spc="-40" dirty="0"/>
              <a:t>m</a:t>
            </a:r>
            <a:r>
              <a:rPr dirty="0"/>
              <a:t>s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5" dirty="0"/>
              <a:t>n</a:t>
            </a:r>
            <a:r>
              <a:rPr spc="-5" dirty="0"/>
              <a:t>e</a:t>
            </a:r>
            <a:r>
              <a:rPr spc="-15" dirty="0"/>
              <a:t>e</a:t>
            </a:r>
            <a:r>
              <a:rPr dirty="0"/>
              <a:t>d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-15" dirty="0"/>
              <a:t>not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5" dirty="0"/>
              <a:t>be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10" dirty="0"/>
              <a:t>s</a:t>
            </a:r>
            <a:r>
              <a:rPr spc="-15" dirty="0"/>
              <a:t>o</a:t>
            </a:r>
            <a:r>
              <a:rPr spc="-5" dirty="0"/>
              <a:t>l</a:t>
            </a:r>
            <a:r>
              <a:rPr spc="-15" dirty="0"/>
              <a:t>ve</a:t>
            </a:r>
            <a:r>
              <a:rPr dirty="0"/>
              <a:t>d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spc="-10" dirty="0"/>
              <a:t>at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5" dirty="0"/>
              <a:t>a</a:t>
            </a:r>
            <a:r>
              <a:rPr spc="-5" dirty="0"/>
              <a:t>ll</a:t>
            </a:r>
            <a:r>
              <a:rPr dirty="0"/>
              <a:t>,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spc="-5" dirty="0"/>
              <a:t>i</a:t>
            </a:r>
            <a:r>
              <a:rPr spc="-10" dirty="0"/>
              <a:t>t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5" dirty="0"/>
              <a:t>ha</a:t>
            </a:r>
            <a:r>
              <a:rPr dirty="0"/>
              <a:t>s</a:t>
            </a:r>
            <a:r>
              <a:rPr dirty="0">
                <a:latin typeface="Times New Roman"/>
                <a:cs typeface="Times New Roman"/>
              </a:rPr>
              <a:t> </a:t>
            </a:r>
            <a:r>
              <a:rPr spc="-5" dirty="0"/>
              <a:t>t</a:t>
            </a:r>
            <a:r>
              <a:rPr spc="-15" dirty="0"/>
              <a:t>he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spc="-15" dirty="0"/>
              <a:t>advan</a:t>
            </a:r>
            <a:r>
              <a:rPr spc="-5" dirty="0"/>
              <a:t>t</a:t>
            </a:r>
            <a:r>
              <a:rPr spc="-15" dirty="0"/>
              <a:t>age</a:t>
            </a:r>
            <a:r>
              <a:rPr spc="-35" dirty="0">
                <a:latin typeface="Times New Roman"/>
                <a:cs typeface="Times New Roman"/>
              </a:rPr>
              <a:t> </a:t>
            </a:r>
            <a:r>
              <a:rPr dirty="0"/>
              <a:t>of</a:t>
            </a:r>
            <a:r>
              <a:rPr dirty="0">
                <a:latin typeface="Times New Roman"/>
                <a:cs typeface="Times New Roman"/>
              </a:rPr>
              <a:t> </a:t>
            </a:r>
            <a:r>
              <a:rPr spc="-15" dirty="0"/>
              <a:t>avo</a:t>
            </a:r>
            <a:r>
              <a:rPr spc="-5" dirty="0"/>
              <a:t>i</a:t>
            </a:r>
            <a:r>
              <a:rPr spc="-15" dirty="0"/>
              <a:t>d</a:t>
            </a:r>
            <a:r>
              <a:rPr spc="-5" dirty="0"/>
              <a:t>i</a:t>
            </a:r>
            <a:r>
              <a:rPr dirty="0"/>
              <a:t>ng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dirty="0"/>
              <a:t>s</a:t>
            </a:r>
            <a:r>
              <a:rPr spc="-15" dirty="0"/>
              <a:t>o</a:t>
            </a:r>
            <a:r>
              <a:rPr spc="-5" dirty="0"/>
              <a:t>l</a:t>
            </a:r>
            <a:r>
              <a:rPr spc="-15" dirty="0"/>
              <a:t>u</a:t>
            </a:r>
            <a:r>
              <a:rPr spc="-5" dirty="0"/>
              <a:t>ti</a:t>
            </a:r>
            <a:r>
              <a:rPr dirty="0"/>
              <a:t>ons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spc="-5" dirty="0"/>
              <a:t>t</a:t>
            </a:r>
            <a:r>
              <a:rPr dirty="0"/>
              <a:t>o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-5" dirty="0"/>
              <a:t>t</a:t>
            </a:r>
            <a:r>
              <a:rPr dirty="0"/>
              <a:t>hos</a:t>
            </a:r>
            <a:r>
              <a:rPr spc="-15" dirty="0"/>
              <a:t>e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/>
              <a:t>subpr</a:t>
            </a:r>
            <a:r>
              <a:rPr spc="-15" dirty="0"/>
              <a:t>ob</a:t>
            </a:r>
            <a:r>
              <a:rPr spc="-5" dirty="0"/>
              <a:t>l</a:t>
            </a:r>
            <a:r>
              <a:rPr spc="-15" dirty="0"/>
              <a:t>e</a:t>
            </a:r>
            <a:r>
              <a:rPr spc="-40" dirty="0"/>
              <a:t>m</a:t>
            </a:r>
            <a:r>
              <a:rPr dirty="0"/>
              <a:t>s</a:t>
            </a:r>
            <a:endParaRPr sz="28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81000" y="1371600"/>
            <a:ext cx="8229600" cy="0"/>
          </a:xfrm>
          <a:custGeom>
            <a:avLst/>
            <a:gdLst/>
            <a:ahLst/>
            <a:cxnLst/>
            <a:rect l="l" t="t" r="r" b="b"/>
            <a:pathLst>
              <a:path w="8229600">
                <a:moveTo>
                  <a:pt x="0" y="0"/>
                </a:moveTo>
                <a:lnTo>
                  <a:pt x="82295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TextShape 3"/>
          <p:cNvSpPr txBox="1"/>
          <p:nvPr/>
        </p:nvSpPr>
        <p:spPr>
          <a:xfrm>
            <a:off x="609480" y="30456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r>
              <a:rPr lang="en-US" sz="4400" b="0" strike="noStrike" spc="-1" dirty="0">
                <a:solidFill>
                  <a:srgbClr val="BE2D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Longest Common Subsequence (LCS) Problem</a:t>
            </a:r>
          </a:p>
        </p:txBody>
      </p:sp>
      <p:sp>
        <p:nvSpPr>
          <p:cNvPr id="369" name="TextShape 4"/>
          <p:cNvSpPr txBox="1"/>
          <p:nvPr/>
        </p:nvSpPr>
        <p:spPr>
          <a:xfrm>
            <a:off x="838080" y="1599840"/>
            <a:ext cx="7772400" cy="44197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342720" indent="-342720">
              <a:lnSpc>
                <a:spcPct val="90000"/>
              </a:lnSpc>
              <a:spcBef>
                <a:spcPts val="799"/>
              </a:spcBef>
              <a:buBlip>
                <a:blip r:embed="rId2"/>
              </a:buBlip>
            </a:pPr>
            <a:r>
              <a:rPr lang="en-US" sz="32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Given two strings X and Y, the longest common subsequence (LCS) problem is to find a longest subsequence common to both X and Y</a:t>
            </a:r>
          </a:p>
          <a:p>
            <a:pPr marL="342720" indent="-342720">
              <a:lnSpc>
                <a:spcPct val="90000"/>
              </a:lnSpc>
              <a:spcBef>
                <a:spcPts val="799"/>
              </a:spcBef>
              <a:buBlip>
                <a:blip r:embed="rId2"/>
              </a:buBlip>
            </a:pPr>
            <a:r>
              <a:rPr lang="en-US" sz="32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Has applications to DNA similarity testing (alphabet is {A,C,G,T})</a:t>
            </a:r>
          </a:p>
          <a:p>
            <a:pPr marL="342720" indent="-342720">
              <a:lnSpc>
                <a:spcPct val="90000"/>
              </a:lnSpc>
              <a:spcBef>
                <a:spcPts val="799"/>
              </a:spcBef>
              <a:buBlip>
                <a:blip r:embed="rId2"/>
              </a:buBlip>
            </a:pPr>
            <a:r>
              <a:rPr lang="en-US" sz="32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Example: ABCDEFG and XZACKDFWGH have ACDFG as a longest common subsequence</a:t>
            </a:r>
          </a:p>
        </p:txBody>
      </p:sp>
      <p:sp>
        <p:nvSpPr>
          <p:cNvPr id="2" name="Metin kutusu 1"/>
          <p:cNvSpPr txBox="1"/>
          <p:nvPr/>
        </p:nvSpPr>
        <p:spPr>
          <a:xfrm>
            <a:off x="5326623" y="5650228"/>
            <a:ext cx="381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Source: 2004 </a:t>
            </a:r>
            <a:r>
              <a:rPr lang="en-US" b="1" dirty="0"/>
              <a:t>Goodrich</a:t>
            </a:r>
            <a:r>
              <a:rPr lang="en-US" dirty="0"/>
              <a:t>, </a:t>
            </a:r>
            <a:r>
              <a:rPr lang="en-US" b="1" dirty="0" err="1"/>
              <a:t>Tamassia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73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TextShape 3"/>
          <p:cNvSpPr txBox="1"/>
          <p:nvPr/>
        </p:nvSpPr>
        <p:spPr>
          <a:xfrm>
            <a:off x="609120" y="304560"/>
            <a:ext cx="8001000" cy="11430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r>
              <a:rPr lang="en-US" sz="4400" b="0" strike="noStrike" spc="-1" dirty="0">
                <a:solidFill>
                  <a:srgbClr val="BE2D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Poor Approach to the LCS Problem</a:t>
            </a:r>
          </a:p>
        </p:txBody>
      </p:sp>
      <p:sp>
        <p:nvSpPr>
          <p:cNvPr id="373" name="TextShape 4"/>
          <p:cNvSpPr txBox="1"/>
          <p:nvPr/>
        </p:nvSpPr>
        <p:spPr>
          <a:xfrm>
            <a:off x="685440" y="1599840"/>
            <a:ext cx="7924680" cy="44197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342720" indent="-342720">
              <a:spcBef>
                <a:spcPts val="799"/>
              </a:spcBef>
              <a:buBlip>
                <a:blip r:embed="rId2"/>
              </a:buBlip>
            </a:pPr>
            <a:r>
              <a:rPr lang="en-US" sz="32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Brute-force solution: </a:t>
            </a:r>
          </a:p>
          <a:p>
            <a:pPr marL="742680" lvl="1" indent="-285480">
              <a:spcBef>
                <a:spcPts val="697"/>
              </a:spcBef>
              <a:buClr>
                <a:srgbClr val="40458C"/>
              </a:buClr>
              <a:buSzPct val="60000"/>
              <a:buFont typeface="Wingdings" charset="2"/>
              <a:buChar char=""/>
            </a:pPr>
            <a:r>
              <a:rPr lang="en-US" sz="28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Enumerate all subsequences of X</a:t>
            </a:r>
          </a:p>
          <a:p>
            <a:pPr marL="742680" lvl="1" indent="-285480">
              <a:spcBef>
                <a:spcPts val="697"/>
              </a:spcBef>
              <a:buClr>
                <a:srgbClr val="40458C"/>
              </a:buClr>
              <a:buSzPct val="60000"/>
              <a:buFont typeface="Wingdings" charset="2"/>
              <a:buChar char=""/>
            </a:pPr>
            <a:r>
              <a:rPr lang="en-US" sz="28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which ones are also subsequences of Y</a:t>
            </a:r>
          </a:p>
          <a:p>
            <a:pPr marL="742680" lvl="1" indent="-285480">
              <a:spcBef>
                <a:spcPts val="697"/>
              </a:spcBef>
              <a:buClr>
                <a:srgbClr val="40458C"/>
              </a:buClr>
              <a:buSzPct val="60000"/>
              <a:buFont typeface="Wingdings" charset="2"/>
              <a:buChar char=""/>
            </a:pPr>
            <a:r>
              <a:rPr lang="en-US" sz="28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Pick the longest one.</a:t>
            </a:r>
          </a:p>
          <a:p>
            <a:pPr marL="342720" indent="-342720">
              <a:spcBef>
                <a:spcPts val="799"/>
              </a:spcBef>
              <a:buBlip>
                <a:blip r:embed="rId2"/>
              </a:buBlip>
            </a:pPr>
            <a:r>
              <a:rPr lang="en-US" sz="32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Analysis:</a:t>
            </a:r>
          </a:p>
          <a:p>
            <a:pPr marL="742680" lvl="1" indent="-285480">
              <a:spcBef>
                <a:spcPts val="697"/>
              </a:spcBef>
              <a:buClr>
                <a:srgbClr val="40458C"/>
              </a:buClr>
              <a:buSzPct val="60000"/>
              <a:buFont typeface="Wingdings" charset="2"/>
              <a:buChar char=""/>
            </a:pPr>
            <a:r>
              <a:rPr lang="en-US" sz="28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X is of length n, then it has 2</a:t>
            </a:r>
            <a:r>
              <a:rPr lang="en-US" sz="2800" b="0" strike="noStrike" spc="-1" baseline="30000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8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subsequences</a:t>
            </a:r>
          </a:p>
          <a:p>
            <a:pPr marL="742680" lvl="1" indent="-285480">
              <a:spcBef>
                <a:spcPts val="697"/>
              </a:spcBef>
              <a:buClr>
                <a:srgbClr val="40458C"/>
              </a:buClr>
              <a:buSzPct val="60000"/>
              <a:buFont typeface="Wingdings" charset="2"/>
              <a:buChar char=""/>
            </a:pPr>
            <a:r>
              <a:rPr lang="en-US" sz="28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is an exponential-time algorithm!</a:t>
            </a:r>
          </a:p>
        </p:txBody>
      </p:sp>
    </p:spTree>
    <p:extLst>
      <p:ext uri="{BB962C8B-B14F-4D97-AF65-F5344CB8AC3E}">
        <p14:creationId xmlns:p14="http://schemas.microsoft.com/office/powerpoint/2010/main" val="3857722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TextShape 3"/>
          <p:cNvSpPr txBox="1"/>
          <p:nvPr/>
        </p:nvSpPr>
        <p:spPr>
          <a:xfrm>
            <a:off x="609480" y="30456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r>
              <a:rPr lang="en-US" sz="4400" b="0" strike="noStrike" spc="-1">
                <a:solidFill>
                  <a:srgbClr val="BE2D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Dynamic-Programming Approach to the LCS Problem</a:t>
            </a:r>
          </a:p>
        </p:txBody>
      </p:sp>
      <p:sp>
        <p:nvSpPr>
          <p:cNvPr id="377" name="TextShape 4"/>
          <p:cNvSpPr txBox="1"/>
          <p:nvPr/>
        </p:nvSpPr>
        <p:spPr>
          <a:xfrm>
            <a:off x="762120" y="1523880"/>
            <a:ext cx="7772400" cy="28958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380880" indent="-380880">
              <a:lnSpc>
                <a:spcPct val="90000"/>
              </a:lnSpc>
              <a:spcBef>
                <a:spcPts val="499"/>
              </a:spcBef>
              <a:buBlip>
                <a:blip r:embed="rId2"/>
              </a:buBlip>
            </a:pP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Define L[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i,j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to be the length of the longest common subsequence of X[0..i] and Y[0..j].</a:t>
            </a:r>
          </a:p>
          <a:p>
            <a:pPr marL="380880" indent="-380880">
              <a:lnSpc>
                <a:spcPct val="90000"/>
              </a:lnSpc>
              <a:spcBef>
                <a:spcPts val="499"/>
              </a:spcBef>
              <a:buBlip>
                <a:blip r:embed="rId2"/>
              </a:buBlip>
            </a:pP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Allow for -1 as an index, so L[-1,k] = 0 and L[k,-1]=0, to indicate that the null part of X or Y has no match with the other.</a:t>
            </a:r>
          </a:p>
          <a:p>
            <a:pPr marL="380880" indent="-380880">
              <a:lnSpc>
                <a:spcPct val="90000"/>
              </a:lnSpc>
              <a:spcBef>
                <a:spcPts val="499"/>
              </a:spcBef>
              <a:buBlip>
                <a:blip r:embed="rId2"/>
              </a:buBlip>
            </a:pP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 we can define L[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i,j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in the general case as follows:</a:t>
            </a:r>
          </a:p>
          <a:p>
            <a:pPr marL="799920" lvl="1" indent="-342720">
              <a:lnSpc>
                <a:spcPct val="90000"/>
              </a:lnSpc>
              <a:spcBef>
                <a:spcPts val="499"/>
              </a:spcBef>
              <a:buClr>
                <a:srgbClr val="40458C"/>
              </a:buClr>
              <a:buSzPct val="60000"/>
              <a:buFont typeface="Tahoma"/>
              <a:buAutoNum type="arabicPeriod"/>
            </a:pP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xi=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yj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then L[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i,j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= L[i-1,j-1] + 1 (we can add this match)</a:t>
            </a:r>
          </a:p>
          <a:p>
            <a:pPr marL="799920" lvl="1" indent="-342720">
              <a:lnSpc>
                <a:spcPct val="90000"/>
              </a:lnSpc>
              <a:spcBef>
                <a:spcPts val="499"/>
              </a:spcBef>
              <a:buClr>
                <a:srgbClr val="40458C"/>
              </a:buClr>
              <a:buSzPct val="60000"/>
              <a:buFont typeface="Tahoma"/>
              <a:buAutoNum type="arabicPeriod"/>
            </a:pP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xi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ea typeface="Tahoma"/>
                <a:cs typeface="Times New Roman" panose="02020603050405020304" pitchFamily="18" charset="0"/>
              </a:rPr>
              <a:t>≠yj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ea typeface="Tahoma"/>
                <a:cs typeface="Times New Roman" panose="02020603050405020304" pitchFamily="18" charset="0"/>
              </a:rPr>
              <a:t>, then L[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ea typeface="Tahoma"/>
                <a:cs typeface="Times New Roman" panose="02020603050405020304" pitchFamily="18" charset="0"/>
              </a:rPr>
              <a:t>i,j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ea typeface="Tahoma"/>
                <a:cs typeface="Times New Roman" panose="02020603050405020304" pitchFamily="18" charset="0"/>
              </a:rPr>
              <a:t>] = max{L[i-1,j], L[i,j-1]} (we have no match here)</a:t>
            </a:r>
            <a:endParaRPr lang="en-US" sz="2000" b="0" strike="noStrike" spc="-1" dirty="0">
              <a:solidFill>
                <a:srgbClr val="40458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78" name="Picture 4" descr="image"/>
          <p:cNvPicPr/>
          <p:nvPr/>
        </p:nvPicPr>
        <p:blipFill>
          <a:blip r:embed="rId3"/>
          <a:srcRect t="18570" r="27778" b="64193"/>
          <a:stretch/>
        </p:blipFill>
        <p:spPr>
          <a:xfrm>
            <a:off x="304920" y="4794120"/>
            <a:ext cx="8534160" cy="1530360"/>
          </a:xfrm>
          <a:prstGeom prst="rect">
            <a:avLst/>
          </a:prstGeom>
          <a:ln>
            <a:noFill/>
          </a:ln>
        </p:spPr>
      </p:pic>
      <p:sp>
        <p:nvSpPr>
          <p:cNvPr id="379" name="CustomShape 5"/>
          <p:cNvSpPr/>
          <p:nvPr/>
        </p:nvSpPr>
        <p:spPr>
          <a:xfrm>
            <a:off x="2267640" y="4343400"/>
            <a:ext cx="1230840" cy="4597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/>
          <a:lstStyle/>
          <a:p>
            <a:pPr algn="ctr"/>
            <a:r>
              <a:rPr lang="en-US" sz="2400" b="0" strike="noStrike" spc="-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 1:</a:t>
            </a:r>
          </a:p>
        </p:txBody>
      </p:sp>
      <p:sp>
        <p:nvSpPr>
          <p:cNvPr id="380" name="CustomShape 6"/>
          <p:cNvSpPr/>
          <p:nvPr/>
        </p:nvSpPr>
        <p:spPr>
          <a:xfrm>
            <a:off x="5468040" y="4343400"/>
            <a:ext cx="1230840" cy="4597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/>
          <a:lstStyle/>
          <a:p>
            <a:pPr algn="ctr"/>
            <a:r>
              <a:rPr lang="en-US" sz="2400" b="0" strike="noStrike" spc="-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 2:</a:t>
            </a:r>
          </a:p>
        </p:txBody>
      </p:sp>
    </p:spTree>
    <p:extLst>
      <p:ext uri="{BB962C8B-B14F-4D97-AF65-F5344CB8AC3E}">
        <p14:creationId xmlns:p14="http://schemas.microsoft.com/office/powerpoint/2010/main" val="353847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TextShape 3"/>
          <p:cNvSpPr txBox="1"/>
          <p:nvPr/>
        </p:nvSpPr>
        <p:spPr>
          <a:xfrm>
            <a:off x="609480" y="304560"/>
            <a:ext cx="7772400" cy="762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r>
              <a:rPr lang="en-US" sz="4800" b="0" strike="noStrike" spc="-1" dirty="0">
                <a:solidFill>
                  <a:srgbClr val="BE2D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LCS Algorithm</a:t>
            </a:r>
          </a:p>
        </p:txBody>
      </p:sp>
      <p:sp>
        <p:nvSpPr>
          <p:cNvPr id="384" name="TextShape 4"/>
          <p:cNvSpPr txBox="1"/>
          <p:nvPr/>
        </p:nvSpPr>
        <p:spPr>
          <a:xfrm>
            <a:off x="838080" y="1066800"/>
            <a:ext cx="7772400" cy="52573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 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LCS(X,Y ):						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Input:	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Strings X and Y with n and m elements, respectively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Output: 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0,…,n-1, j = 0,...,m-1, the length L[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j] of a longest string that is a subsequence of both the string X[0..i] = x</a:t>
            </a:r>
            <a:r>
              <a:rPr lang="en-US" sz="2000" b="0" strike="noStrike" spc="-1" baseline="-25000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000" b="0" strike="noStrike" spc="-1" baseline="-25000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000" b="0" strike="noStrike" spc="-1" baseline="-25000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…x</a:t>
            </a:r>
            <a:r>
              <a:rPr lang="en-US" sz="2000" b="0" strike="noStrike" spc="-1" baseline="-25000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 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the string Y [0.. j] = y</a:t>
            </a:r>
            <a:r>
              <a:rPr lang="en-US" sz="2000" b="0" strike="noStrike" spc="-1" baseline="-25000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b="0" strike="noStrike" spc="-1" baseline="-25000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b="0" strike="noStrike" spc="-1" baseline="-25000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b="0" strike="noStrike" spc="-1" baseline="-25000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=1 to n-1 </a:t>
            </a: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	</a:t>
            </a:r>
            <a:endParaRPr lang="en-US" sz="2000" b="0" strike="noStrike" spc="-1" dirty="0">
              <a:solidFill>
                <a:srgbClr val="40458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L[i,-1] = 0						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 =0 to m-1 </a:t>
            </a: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L[-1,j] = 0				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=0 to n-1 </a:t>
            </a: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	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for 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 =0 to m-1 </a:t>
            </a: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	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if 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000" b="0" strike="noStrike" spc="-1" baseline="-25000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b="0" strike="noStrike" spc="-1" baseline="-25000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en-US" sz="2000" b="0" strike="noStrike" spc="-1" dirty="0">
              <a:solidFill>
                <a:srgbClr val="40458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L[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j] = L[i-1, j-1] + 1			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else	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		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L[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j] = max{L[i-1, j] , L[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j-1]}		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 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array L			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endParaRPr lang="en-US" sz="2000" b="0" strike="noStrike" spc="-1" dirty="0">
              <a:solidFill>
                <a:srgbClr val="40458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16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TextShape 3"/>
          <p:cNvSpPr txBox="1"/>
          <p:nvPr/>
        </p:nvSpPr>
        <p:spPr>
          <a:xfrm>
            <a:off x="609480" y="304560"/>
            <a:ext cx="7772400" cy="762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r>
              <a:rPr lang="en-US" sz="4400" b="0" strike="noStrike" spc="-1" dirty="0">
                <a:solidFill>
                  <a:srgbClr val="BE2D00"/>
                </a:solidFill>
                <a:latin typeface="Tahoma"/>
              </a:rPr>
              <a:t>Visualizing the LCS Algorithm</a:t>
            </a:r>
          </a:p>
        </p:txBody>
      </p:sp>
      <p:pic>
        <p:nvPicPr>
          <p:cNvPr id="388" name="Picture 7" descr="table2"/>
          <p:cNvPicPr/>
          <p:nvPr/>
        </p:nvPicPr>
        <p:blipFill>
          <a:blip r:embed="rId2"/>
          <a:srcRect l="7407" t="13321" r="24076" b="31662"/>
          <a:stretch/>
        </p:blipFill>
        <p:spPr>
          <a:xfrm>
            <a:off x="1" y="1338550"/>
            <a:ext cx="9148600" cy="519198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56517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5193" rIns="0" bIns="0" rtlCol="0">
            <a:spAutoFit/>
          </a:bodyPr>
          <a:lstStyle/>
          <a:p>
            <a:pPr marL="605155">
              <a:lnSpc>
                <a:spcPct val="100000"/>
              </a:lnSpc>
            </a:pPr>
            <a:r>
              <a:rPr sz="4400" spc="-5" dirty="0"/>
              <a:t>De</a:t>
            </a:r>
            <a:r>
              <a:rPr sz="4400" spc="5" dirty="0"/>
              <a:t>v</a:t>
            </a:r>
            <a:r>
              <a:rPr sz="4400" dirty="0"/>
              <a:t>elop</a:t>
            </a:r>
            <a:r>
              <a:rPr sz="4400" spc="-10" dirty="0"/>
              <a:t>m</a:t>
            </a:r>
            <a:r>
              <a:rPr sz="4400" dirty="0"/>
              <a:t>e</a:t>
            </a:r>
            <a:r>
              <a:rPr sz="4400" spc="-5" dirty="0"/>
              <a:t>n</a:t>
            </a:r>
            <a:r>
              <a:rPr sz="4400" dirty="0"/>
              <a:t>t</a:t>
            </a:r>
            <a:r>
              <a:rPr sz="4400" spc="-45" dirty="0">
                <a:latin typeface="Times New Roman"/>
                <a:cs typeface="Times New Roman"/>
              </a:rPr>
              <a:t> </a:t>
            </a:r>
            <a:r>
              <a:rPr sz="4400" dirty="0"/>
              <a:t>of</a:t>
            </a:r>
            <a:r>
              <a:rPr sz="4400" spc="-15" dirty="0">
                <a:latin typeface="Times New Roman"/>
                <a:cs typeface="Times New Roman"/>
              </a:rPr>
              <a:t> </a:t>
            </a:r>
            <a:r>
              <a:rPr sz="4400" dirty="0"/>
              <a:t>a</a:t>
            </a:r>
            <a:r>
              <a:rPr sz="4400" spc="-10" dirty="0">
                <a:latin typeface="Times New Roman"/>
                <a:cs typeface="Times New Roman"/>
              </a:rPr>
              <a:t> </a:t>
            </a:r>
            <a:r>
              <a:rPr sz="4400" spc="-5" dirty="0"/>
              <a:t>D</a:t>
            </a:r>
            <a:r>
              <a:rPr sz="4400" dirty="0"/>
              <a:t>P</a:t>
            </a:r>
            <a:r>
              <a:rPr sz="4400" spc="-10" dirty="0">
                <a:latin typeface="Times New Roman"/>
                <a:cs typeface="Times New Roman"/>
              </a:rPr>
              <a:t> </a:t>
            </a:r>
            <a:r>
              <a:rPr sz="4400" spc="-5" dirty="0"/>
              <a:t>Al</a:t>
            </a:r>
            <a:r>
              <a:rPr sz="4400" spc="5" dirty="0"/>
              <a:t>g</a:t>
            </a:r>
            <a:r>
              <a:rPr sz="4400" dirty="0"/>
              <a:t>o</a:t>
            </a:r>
            <a:r>
              <a:rPr sz="4400" spc="-5" dirty="0"/>
              <a:t>r</a:t>
            </a:r>
            <a:r>
              <a:rPr sz="4400" dirty="0"/>
              <a:t>ithm</a:t>
            </a:r>
            <a:endParaRPr sz="44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64540" y="1897646"/>
            <a:ext cx="7501255" cy="31972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22300" indent="-609600">
              <a:lnSpc>
                <a:spcPct val="100000"/>
              </a:lnSpc>
              <a:buClr>
                <a:srgbClr val="CC0066"/>
              </a:buClr>
              <a:buFont typeface="Times New Roman"/>
              <a:buAutoNum type="arabicPeriod"/>
              <a:tabLst>
                <a:tab pos="622935" algn="l"/>
              </a:tabLst>
            </a:pPr>
            <a:r>
              <a:rPr sz="2800" spc="-30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ac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0" dirty="0">
                <a:latin typeface="Times New Roman"/>
                <a:cs typeface="Times New Roman"/>
              </a:rPr>
              <a:t>i</a:t>
            </a:r>
            <a:r>
              <a:rPr sz="2800" spc="-25" dirty="0">
                <a:latin typeface="Times New Roman"/>
                <a:cs typeface="Times New Roman"/>
              </a:rPr>
              <a:t>z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stru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tur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solution</a:t>
            </a:r>
            <a:endParaRPr sz="2800">
              <a:latin typeface="Times New Roman"/>
              <a:cs typeface="Times New Roman"/>
            </a:endParaRPr>
          </a:p>
          <a:p>
            <a:pPr marL="622300" marR="838200" indent="-609600">
              <a:lnSpc>
                <a:spcPct val="100000"/>
              </a:lnSpc>
              <a:spcBef>
                <a:spcPts val="670"/>
              </a:spcBef>
              <a:buClr>
                <a:srgbClr val="CC0066"/>
              </a:buClr>
              <a:buFont typeface="Times New Roman"/>
              <a:buAutoNum type="arabicPeriod"/>
              <a:tabLst>
                <a:tab pos="622935" algn="l"/>
              </a:tabLst>
            </a:pPr>
            <a:r>
              <a:rPr sz="2800" spc="-30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ec</a:t>
            </a:r>
            <a:r>
              <a:rPr sz="2800" spc="-10" dirty="0">
                <a:latin typeface="Times New Roman"/>
                <a:cs typeface="Times New Roman"/>
              </a:rPr>
              <a:t>ursiv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ly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d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f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v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lu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olutio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endParaRPr sz="2800">
              <a:latin typeface="Times New Roman"/>
              <a:cs typeface="Times New Roman"/>
            </a:endParaRPr>
          </a:p>
          <a:p>
            <a:pPr marL="622300" marR="363220" indent="-609600">
              <a:lnSpc>
                <a:spcPct val="100000"/>
              </a:lnSpc>
              <a:spcBef>
                <a:spcPts val="670"/>
              </a:spcBef>
              <a:buClr>
                <a:srgbClr val="CC0066"/>
              </a:buClr>
              <a:buFont typeface="Times New Roman"/>
              <a:buAutoNum type="arabicPeriod"/>
              <a:tabLst>
                <a:tab pos="622935" algn="l"/>
              </a:tabLst>
            </a:pPr>
            <a:r>
              <a:rPr sz="2800" spc="-30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pu</a:t>
            </a:r>
            <a:r>
              <a:rPr sz="2800" spc="-15" dirty="0">
                <a:latin typeface="Times New Roman"/>
                <a:cs typeface="Times New Roman"/>
              </a:rPr>
              <a:t>te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v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lu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solutio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 botto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-u</a:t>
            </a:r>
            <a:r>
              <a:rPr sz="2800" spc="-15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f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hion</a:t>
            </a:r>
            <a:endParaRPr sz="2800">
              <a:latin typeface="Times New Roman"/>
              <a:cs typeface="Times New Roman"/>
            </a:endParaRPr>
          </a:p>
          <a:p>
            <a:pPr marL="622300" marR="1355090" indent="-609600">
              <a:lnSpc>
                <a:spcPct val="100000"/>
              </a:lnSpc>
              <a:spcBef>
                <a:spcPts val="670"/>
              </a:spcBef>
              <a:buClr>
                <a:srgbClr val="CC0066"/>
              </a:buClr>
              <a:buFont typeface="Times New Roman"/>
              <a:buAutoNum type="arabicPeriod"/>
              <a:tabLst>
                <a:tab pos="622935" algn="l"/>
              </a:tabLst>
            </a:pPr>
            <a:r>
              <a:rPr sz="2800" spc="-30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onstru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3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solutio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fro</a:t>
            </a:r>
            <a:r>
              <a:rPr sz="2800" spc="-2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 the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infor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25" dirty="0">
                <a:latin typeface="Times New Roman"/>
                <a:cs typeface="Times New Roman"/>
              </a:rPr>
              <a:t> c</a:t>
            </a:r>
            <a:r>
              <a:rPr sz="2800" spc="-10" dirty="0">
                <a:latin typeface="Times New Roman"/>
                <a:cs typeface="Times New Roman"/>
              </a:rPr>
              <a:t>o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put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spc="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p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3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762000" y="10668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TextShape 3"/>
          <p:cNvSpPr txBox="1"/>
          <p:nvPr/>
        </p:nvSpPr>
        <p:spPr>
          <a:xfrm>
            <a:off x="609480" y="30456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r>
              <a:rPr lang="en-US" sz="4400" b="0" strike="noStrike" spc="-1">
                <a:solidFill>
                  <a:srgbClr val="BE2D00"/>
                </a:solidFill>
                <a:latin typeface="Tahoma"/>
              </a:rPr>
              <a:t>Analysis of LCS Algorithm</a:t>
            </a:r>
          </a:p>
        </p:txBody>
      </p:sp>
      <p:sp>
        <p:nvSpPr>
          <p:cNvPr id="392" name="TextShape 4"/>
          <p:cNvSpPr txBox="1"/>
          <p:nvPr/>
        </p:nvSpPr>
        <p:spPr>
          <a:xfrm>
            <a:off x="838080" y="1676160"/>
            <a:ext cx="7772400" cy="43434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342720" indent="-342720">
              <a:lnSpc>
                <a:spcPct val="90000"/>
              </a:lnSpc>
              <a:spcBef>
                <a:spcPts val="799"/>
              </a:spcBef>
              <a:buBlip>
                <a:blip r:embed="rId2"/>
              </a:buBlip>
            </a:pPr>
            <a:r>
              <a:rPr lang="en-US" sz="3200" b="0" strike="noStrike" spc="-1">
                <a:solidFill>
                  <a:srgbClr val="40458C"/>
                </a:solidFill>
                <a:latin typeface="Tahoma"/>
              </a:rPr>
              <a:t>We have two nested loops</a:t>
            </a:r>
          </a:p>
          <a:p>
            <a:pPr marL="742680" lvl="1" indent="-285480">
              <a:lnSpc>
                <a:spcPct val="90000"/>
              </a:lnSpc>
              <a:spcBef>
                <a:spcPts val="697"/>
              </a:spcBef>
              <a:buClr>
                <a:srgbClr val="40458C"/>
              </a:buClr>
              <a:buSzPct val="60000"/>
              <a:buFont typeface="Wingdings" charset="2"/>
              <a:buChar char=""/>
            </a:pPr>
            <a:r>
              <a:rPr lang="en-US" sz="2800" b="0" strike="noStrike" spc="-1">
                <a:solidFill>
                  <a:srgbClr val="40458C"/>
                </a:solidFill>
                <a:latin typeface="Tahoma"/>
              </a:rPr>
              <a:t>The outer one iterates </a:t>
            </a:r>
            <a:r>
              <a:rPr lang="en-US" sz="2800" b="0" i="1" strike="noStrike" spc="-1">
                <a:solidFill>
                  <a:srgbClr val="40458C"/>
                </a:solidFill>
                <a:latin typeface="Tahoma"/>
              </a:rPr>
              <a:t>n</a:t>
            </a:r>
            <a:r>
              <a:rPr lang="en-US" sz="2800" b="0" strike="noStrike" spc="-1">
                <a:solidFill>
                  <a:srgbClr val="40458C"/>
                </a:solidFill>
                <a:latin typeface="Tahoma"/>
              </a:rPr>
              <a:t> times</a:t>
            </a:r>
          </a:p>
          <a:p>
            <a:pPr marL="742680" lvl="1" indent="-285480">
              <a:lnSpc>
                <a:spcPct val="90000"/>
              </a:lnSpc>
              <a:spcBef>
                <a:spcPts val="697"/>
              </a:spcBef>
              <a:buClr>
                <a:srgbClr val="40458C"/>
              </a:buClr>
              <a:buSzPct val="60000"/>
              <a:buFont typeface="Wingdings" charset="2"/>
              <a:buChar char=""/>
            </a:pPr>
            <a:r>
              <a:rPr lang="en-US" sz="2800" b="0" strike="noStrike" spc="-1">
                <a:solidFill>
                  <a:srgbClr val="40458C"/>
                </a:solidFill>
                <a:latin typeface="Tahoma"/>
              </a:rPr>
              <a:t>The inner one iterates </a:t>
            </a:r>
            <a:r>
              <a:rPr lang="en-US" sz="2800" b="0" i="1" strike="noStrike" spc="-1">
                <a:solidFill>
                  <a:srgbClr val="40458C"/>
                </a:solidFill>
                <a:latin typeface="Tahoma"/>
              </a:rPr>
              <a:t>m</a:t>
            </a:r>
            <a:r>
              <a:rPr lang="en-US" sz="2800" b="0" strike="noStrike" spc="-1">
                <a:solidFill>
                  <a:srgbClr val="40458C"/>
                </a:solidFill>
                <a:latin typeface="Tahoma"/>
              </a:rPr>
              <a:t> times</a:t>
            </a:r>
          </a:p>
          <a:p>
            <a:pPr marL="742680" lvl="1" indent="-285480">
              <a:lnSpc>
                <a:spcPct val="90000"/>
              </a:lnSpc>
              <a:spcBef>
                <a:spcPts val="697"/>
              </a:spcBef>
              <a:buClr>
                <a:srgbClr val="40458C"/>
              </a:buClr>
              <a:buSzPct val="60000"/>
              <a:buFont typeface="Wingdings" charset="2"/>
              <a:buChar char=""/>
            </a:pPr>
            <a:r>
              <a:rPr lang="en-US" sz="2800" b="0" strike="noStrike" spc="-1">
                <a:solidFill>
                  <a:srgbClr val="40458C"/>
                </a:solidFill>
                <a:latin typeface="Tahoma"/>
              </a:rPr>
              <a:t>A constant amount of work is done inside each iteration of the inner loop</a:t>
            </a:r>
          </a:p>
          <a:p>
            <a:pPr marL="742680" lvl="1" indent="-285480">
              <a:lnSpc>
                <a:spcPct val="90000"/>
              </a:lnSpc>
              <a:spcBef>
                <a:spcPts val="697"/>
              </a:spcBef>
              <a:buClr>
                <a:srgbClr val="40458C"/>
              </a:buClr>
              <a:buSzPct val="60000"/>
              <a:buFont typeface="Wingdings" charset="2"/>
              <a:buChar char=""/>
            </a:pPr>
            <a:r>
              <a:rPr lang="en-US" sz="2800" b="0" strike="noStrike" spc="-1">
                <a:solidFill>
                  <a:srgbClr val="40458C"/>
                </a:solidFill>
                <a:latin typeface="Tahoma"/>
              </a:rPr>
              <a:t>Thus, the total running time is O(</a:t>
            </a:r>
            <a:r>
              <a:rPr lang="en-US" sz="2800" b="0" i="1" strike="noStrike" spc="-1">
                <a:solidFill>
                  <a:srgbClr val="40458C"/>
                </a:solidFill>
                <a:latin typeface="Tahoma"/>
              </a:rPr>
              <a:t>nm</a:t>
            </a:r>
            <a:r>
              <a:rPr lang="en-US" sz="2800" b="0" strike="noStrike" spc="-1">
                <a:solidFill>
                  <a:srgbClr val="40458C"/>
                </a:solidFill>
                <a:latin typeface="Tahoma"/>
              </a:rPr>
              <a:t>)</a:t>
            </a:r>
          </a:p>
          <a:p>
            <a:pPr marL="342720" indent="-342720">
              <a:lnSpc>
                <a:spcPct val="90000"/>
              </a:lnSpc>
              <a:spcBef>
                <a:spcPts val="799"/>
              </a:spcBef>
              <a:buBlip>
                <a:blip r:embed="rId2"/>
              </a:buBlip>
            </a:pPr>
            <a:r>
              <a:rPr lang="en-US" sz="3200" b="0" strike="noStrike" spc="-1">
                <a:solidFill>
                  <a:srgbClr val="40458C"/>
                </a:solidFill>
                <a:latin typeface="Tahoma"/>
              </a:rPr>
              <a:t>Answer is contained in L[n,m] (and the subsequence can be recovered from the L table).</a:t>
            </a:r>
          </a:p>
        </p:txBody>
      </p:sp>
    </p:spTree>
    <p:extLst>
      <p:ext uri="{BB962C8B-B14F-4D97-AF65-F5344CB8AC3E}">
        <p14:creationId xmlns:p14="http://schemas.microsoft.com/office/powerpoint/2010/main" val="2090679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5193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4400" spc="-5" dirty="0"/>
              <a:t>E</a:t>
            </a:r>
            <a:r>
              <a:rPr sz="4400" dirty="0"/>
              <a:t>xa</a:t>
            </a:r>
            <a:r>
              <a:rPr sz="4400" spc="-10" dirty="0"/>
              <a:t>m</a:t>
            </a:r>
            <a:r>
              <a:rPr sz="4400" dirty="0"/>
              <a:t>ple:</a:t>
            </a:r>
            <a:r>
              <a:rPr sz="4400" spc="-35" dirty="0">
                <a:latin typeface="Times New Roman"/>
                <a:cs typeface="Times New Roman"/>
              </a:rPr>
              <a:t> </a:t>
            </a:r>
            <a:r>
              <a:rPr sz="4400" spc="-5" dirty="0"/>
              <a:t>M</a:t>
            </a:r>
            <a:r>
              <a:rPr sz="4400" dirty="0"/>
              <a:t>at</a:t>
            </a:r>
            <a:r>
              <a:rPr sz="4400" spc="-5" dirty="0"/>
              <a:t>r</a:t>
            </a:r>
            <a:r>
              <a:rPr sz="4400" dirty="0"/>
              <a:t>i</a:t>
            </a:r>
            <a:r>
              <a:rPr sz="4400" spc="15" dirty="0"/>
              <a:t>x</a:t>
            </a:r>
            <a:r>
              <a:rPr sz="4400" spc="-5" dirty="0"/>
              <a:t>-</a:t>
            </a:r>
            <a:r>
              <a:rPr sz="4400" dirty="0"/>
              <a:t>chain</a:t>
            </a:r>
            <a:r>
              <a:rPr sz="4400" spc="-40" dirty="0">
                <a:latin typeface="Times New Roman"/>
                <a:cs typeface="Times New Roman"/>
              </a:rPr>
              <a:t> </a:t>
            </a:r>
            <a:r>
              <a:rPr sz="4400" spc="-10" dirty="0"/>
              <a:t>M</a:t>
            </a:r>
            <a:r>
              <a:rPr sz="4400" dirty="0"/>
              <a:t>ultiplication</a:t>
            </a:r>
            <a:endParaRPr sz="44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3540" y="1373938"/>
            <a:ext cx="8214359" cy="34505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5600" algn="l"/>
              </a:tabLst>
            </a:pPr>
            <a:r>
              <a:rPr sz="2400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i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npu</a:t>
            </a:r>
            <a:r>
              <a:rPr sz="24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35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equ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spc="-15" dirty="0">
                <a:latin typeface="Times New Roman"/>
                <a:cs typeface="Times New Roman"/>
              </a:rPr>
              <a:t>nce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spc="-15" dirty="0">
                <a:latin typeface="Times New Roman"/>
                <a:cs typeface="Times New Roman"/>
              </a:rPr>
              <a:t>cha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n)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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, 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,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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o</a:t>
            </a:r>
            <a:r>
              <a:rPr sz="2400" dirty="0">
                <a:latin typeface="Times New Roman"/>
                <a:cs typeface="Times New Roman"/>
              </a:rPr>
              <a:t>f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00FF"/>
                </a:solidFill>
                <a:latin typeface="Times New Roman"/>
                <a:cs typeface="Times New Roman"/>
              </a:rPr>
              <a:t>n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ces</a:t>
            </a:r>
            <a:endParaRPr sz="24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i="1" u="heavy" spc="-2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1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pr</a:t>
            </a:r>
            <a:r>
              <a:rPr sz="2400" spc="-15" dirty="0">
                <a:latin typeface="Times New Roman"/>
                <a:cs typeface="Times New Roman"/>
              </a:rPr>
              <a:t>oduct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·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·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·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endParaRPr sz="2400" baseline="-20833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565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dirty="0">
                <a:latin typeface="Times New Roman"/>
                <a:cs typeface="Times New Roman"/>
              </a:rPr>
              <a:t>A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pr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oduct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of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t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ce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s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u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ll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y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pa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en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he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s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ze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d</a:t>
            </a:r>
            <a:r>
              <a:rPr sz="2400" spc="-5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if</a:t>
            </a:r>
            <a:endParaRPr sz="2400">
              <a:latin typeface="Times New Roman"/>
              <a:cs typeface="Times New Roman"/>
            </a:endParaRPr>
          </a:p>
          <a:p>
            <a:pPr marL="756920" lvl="1" indent="-287020">
              <a:lnSpc>
                <a:spcPct val="100000"/>
              </a:lnSpc>
              <a:spcBef>
                <a:spcPts val="49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000" dirty="0">
                <a:latin typeface="Times New Roman"/>
                <a:cs typeface="Times New Roman"/>
              </a:rPr>
              <a:t>It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i</a:t>
            </a:r>
            <a:r>
              <a:rPr sz="2000" dirty="0">
                <a:latin typeface="Times New Roman"/>
                <a:cs typeface="Times New Roman"/>
              </a:rPr>
              <a:t>s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spc="-10" dirty="0">
                <a:latin typeface="Times New Roman"/>
                <a:cs typeface="Times New Roman"/>
              </a:rPr>
              <a:t>it</a:t>
            </a:r>
            <a:r>
              <a:rPr sz="2000" spc="5" dirty="0">
                <a:latin typeface="Times New Roman"/>
                <a:cs typeface="Times New Roman"/>
              </a:rPr>
              <a:t>h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spc="-5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000" spc="-10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000" spc="5" dirty="0">
                <a:solidFill>
                  <a:srgbClr val="FF0000"/>
                </a:solidFill>
                <a:latin typeface="Times New Roman"/>
                <a:cs typeface="Times New Roman"/>
              </a:rPr>
              <a:t>ng</a:t>
            </a:r>
            <a:r>
              <a:rPr sz="2000" spc="-10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000" spc="-25" dirty="0">
                <a:solidFill>
                  <a:srgbClr val="FF0000"/>
                </a:solidFill>
                <a:latin typeface="Times New Roman"/>
                <a:cs typeface="Times New Roman"/>
              </a:rPr>
              <a:t> m</a:t>
            </a:r>
            <a:r>
              <a:rPr sz="2000" spc="-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000" spc="-10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000" spc="-10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x</a:t>
            </a:r>
            <a:endParaRPr sz="2000">
              <a:latin typeface="Times New Roman"/>
              <a:cs typeface="Times New Roman"/>
            </a:endParaRPr>
          </a:p>
          <a:p>
            <a:pPr marL="756920" marR="5080" lvl="1" indent="-287020">
              <a:lnSpc>
                <a:spcPct val="100000"/>
              </a:lnSpc>
              <a:spcBef>
                <a:spcPts val="480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dirty="0">
                <a:latin typeface="Times New Roman"/>
                <a:cs typeface="Times New Roman"/>
              </a:rPr>
              <a:t>r,</a:t>
            </a:r>
            <a:r>
              <a:rPr sz="2000" spc="-35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t</a:t>
            </a:r>
            <a:r>
              <a:rPr sz="2000" spc="5" dirty="0">
                <a:latin typeface="Times New Roman"/>
                <a:cs typeface="Times New Roman"/>
              </a:rPr>
              <a:t>h</a:t>
            </a:r>
            <a:r>
              <a:rPr sz="2000" dirty="0">
                <a:latin typeface="Times New Roman"/>
                <a:cs typeface="Times New Roman"/>
              </a:rPr>
              <a:t>e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000" spc="5" dirty="0">
                <a:solidFill>
                  <a:srgbClr val="FF0000"/>
                </a:solidFill>
                <a:latin typeface="Times New Roman"/>
                <a:cs typeface="Times New Roman"/>
              </a:rPr>
              <a:t>odu</a:t>
            </a:r>
            <a:r>
              <a:rPr sz="2000" spc="-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000" spc="-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dirty="0">
                <a:latin typeface="Times New Roman"/>
                <a:cs typeface="Times New Roman"/>
              </a:rPr>
              <a:t>f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0000FF"/>
                </a:solidFill>
                <a:latin typeface="Times New Roman"/>
                <a:cs typeface="Times New Roman"/>
              </a:rPr>
              <a:t>t</a:t>
            </a:r>
            <a:r>
              <a:rPr sz="2000" spc="5" dirty="0">
                <a:solidFill>
                  <a:srgbClr val="0000FF"/>
                </a:solidFill>
                <a:latin typeface="Times New Roman"/>
                <a:cs typeface="Times New Roman"/>
              </a:rPr>
              <a:t>w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o</a:t>
            </a:r>
            <a:r>
              <a:rPr sz="2000" spc="-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000" spc="5" dirty="0">
                <a:solidFill>
                  <a:srgbClr val="0000FF"/>
                </a:solidFill>
                <a:latin typeface="Times New Roman"/>
                <a:cs typeface="Times New Roman"/>
              </a:rPr>
              <a:t>u</a:t>
            </a:r>
            <a:r>
              <a:rPr sz="2000" spc="-10" dirty="0">
                <a:solidFill>
                  <a:srgbClr val="0000FF"/>
                </a:solidFill>
                <a:latin typeface="Times New Roman"/>
                <a:cs typeface="Times New Roman"/>
              </a:rPr>
              <a:t>ll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y</a:t>
            </a:r>
            <a:r>
              <a:rPr sz="2000" spc="-3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0000FF"/>
                </a:solidFill>
                <a:latin typeface="Times New Roman"/>
                <a:cs typeface="Times New Roman"/>
              </a:rPr>
              <a:t>p</a:t>
            </a:r>
            <a:r>
              <a:rPr sz="2000" spc="-5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r>
              <a:rPr sz="2000" spc="-5" dirty="0">
                <a:solidFill>
                  <a:srgbClr val="0000FF"/>
                </a:solidFill>
                <a:latin typeface="Times New Roman"/>
                <a:cs typeface="Times New Roman"/>
              </a:rPr>
              <a:t>e</a:t>
            </a:r>
            <a:r>
              <a:rPr sz="2000" spc="5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000" spc="-10" dirty="0">
                <a:solidFill>
                  <a:srgbClr val="0000FF"/>
                </a:solidFill>
                <a:latin typeface="Times New Roman"/>
                <a:cs typeface="Times New Roman"/>
              </a:rPr>
              <a:t>t</a:t>
            </a:r>
            <a:r>
              <a:rPr sz="2000" spc="5" dirty="0">
                <a:solidFill>
                  <a:srgbClr val="0000FF"/>
                </a:solidFill>
                <a:latin typeface="Times New Roman"/>
                <a:cs typeface="Times New Roman"/>
              </a:rPr>
              <a:t>h</a:t>
            </a:r>
            <a:r>
              <a:rPr sz="2000" spc="-5" dirty="0">
                <a:solidFill>
                  <a:srgbClr val="0000FF"/>
                </a:solidFill>
                <a:latin typeface="Times New Roman"/>
                <a:cs typeface="Times New Roman"/>
              </a:rPr>
              <a:t>es</a:t>
            </a:r>
            <a:r>
              <a:rPr sz="2000" spc="-1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000" spc="-5" dirty="0">
                <a:solidFill>
                  <a:srgbClr val="0000FF"/>
                </a:solidFill>
                <a:latin typeface="Times New Roman"/>
                <a:cs typeface="Times New Roman"/>
              </a:rPr>
              <a:t>ze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d</a:t>
            </a:r>
            <a:r>
              <a:rPr sz="2000" spc="-4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000" spc="-25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000" spc="-5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000" spc="-10" dirty="0">
                <a:solidFill>
                  <a:srgbClr val="0000FF"/>
                </a:solidFill>
                <a:latin typeface="Times New Roman"/>
                <a:cs typeface="Times New Roman"/>
              </a:rPr>
              <a:t>t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r>
              <a:rPr sz="2000" spc="-1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x</a:t>
            </a:r>
            <a:r>
              <a:rPr sz="2000" spc="-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0000FF"/>
                </a:solidFill>
                <a:latin typeface="Times New Roman"/>
                <a:cs typeface="Times New Roman"/>
              </a:rPr>
              <a:t>p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r>
              <a:rPr sz="2000" spc="5" dirty="0">
                <a:solidFill>
                  <a:srgbClr val="0000FF"/>
                </a:solidFill>
                <a:latin typeface="Times New Roman"/>
                <a:cs typeface="Times New Roman"/>
              </a:rPr>
              <a:t>odu</a:t>
            </a:r>
            <a:r>
              <a:rPr sz="2000" spc="-5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sz="2000" spc="-10" dirty="0">
                <a:solidFill>
                  <a:srgbClr val="0000FF"/>
                </a:solidFill>
                <a:latin typeface="Times New Roman"/>
                <a:cs typeface="Times New Roman"/>
              </a:rPr>
              <a:t>t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s</a:t>
            </a:r>
            <a:r>
              <a:rPr sz="2000" spc="-4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s</a:t>
            </a:r>
            <a:r>
              <a:rPr sz="2000" spc="5" dirty="0">
                <a:latin typeface="Times New Roman"/>
                <a:cs typeface="Times New Roman"/>
              </a:rPr>
              <a:t>u</a:t>
            </a:r>
            <a:r>
              <a:rPr sz="2000" dirty="0">
                <a:latin typeface="Times New Roman"/>
                <a:cs typeface="Times New Roman"/>
              </a:rPr>
              <a:t>rr</a:t>
            </a:r>
            <a:r>
              <a:rPr sz="2000" spc="5" dirty="0">
                <a:latin typeface="Times New Roman"/>
                <a:cs typeface="Times New Roman"/>
              </a:rPr>
              <a:t>ou</a:t>
            </a:r>
            <a:r>
              <a:rPr sz="2000" spc="-10" dirty="0">
                <a:latin typeface="Times New Roman"/>
                <a:cs typeface="Times New Roman"/>
              </a:rPr>
              <a:t>n</a:t>
            </a:r>
            <a:r>
              <a:rPr sz="2000" spc="5" dirty="0">
                <a:latin typeface="Times New Roman"/>
                <a:cs typeface="Times New Roman"/>
              </a:rPr>
              <a:t>d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d</a:t>
            </a:r>
            <a:r>
              <a:rPr sz="2000" spc="-50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by </a:t>
            </a:r>
            <a:r>
              <a:rPr sz="2000" dirty="0">
                <a:latin typeface="Times New Roman"/>
                <a:cs typeface="Times New Roman"/>
              </a:rPr>
              <a:t>a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p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-10" dirty="0">
                <a:latin typeface="Times New Roman"/>
                <a:cs typeface="Times New Roman"/>
              </a:rPr>
              <a:t>i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dirty="0">
                <a:latin typeface="Times New Roman"/>
                <a:cs typeface="Times New Roman"/>
              </a:rPr>
              <a:t>f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p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spc="5" dirty="0">
                <a:latin typeface="Times New Roman"/>
                <a:cs typeface="Times New Roman"/>
              </a:rPr>
              <a:t>n</a:t>
            </a:r>
            <a:r>
              <a:rPr sz="2000" spc="-10" dirty="0">
                <a:latin typeface="Times New Roman"/>
                <a:cs typeface="Times New Roman"/>
              </a:rPr>
              <a:t>t</a:t>
            </a:r>
            <a:r>
              <a:rPr sz="2000" spc="5" dirty="0">
                <a:latin typeface="Times New Roman"/>
                <a:cs typeface="Times New Roman"/>
              </a:rPr>
              <a:t>h</a:t>
            </a:r>
            <a:r>
              <a:rPr sz="2000" spc="-5" dirty="0">
                <a:latin typeface="Times New Roman"/>
                <a:cs typeface="Times New Roman"/>
              </a:rPr>
              <a:t>eses</a:t>
            </a:r>
            <a:r>
              <a:rPr sz="2000" dirty="0">
                <a:latin typeface="Times New Roman"/>
                <a:cs typeface="Times New Roman"/>
              </a:rPr>
              <a:t>.</a:t>
            </a:r>
            <a:endParaRPr sz="2000">
              <a:latin typeface="Times New Roman"/>
              <a:cs typeface="Times New Roman"/>
            </a:endParaRPr>
          </a:p>
          <a:p>
            <a:pPr marL="926465">
              <a:lnSpc>
                <a:spcPct val="100000"/>
              </a:lnSpc>
              <a:spcBef>
                <a:spcPts val="730"/>
              </a:spcBef>
            </a:pPr>
            <a:r>
              <a:rPr sz="3200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+2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32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endParaRPr sz="3200">
              <a:latin typeface="Times New Roman"/>
              <a:cs typeface="Times New Roman"/>
            </a:endParaRPr>
          </a:p>
          <a:p>
            <a:pPr marL="926465">
              <a:lnSpc>
                <a:spcPts val="3610"/>
              </a:lnSpc>
              <a:spcBef>
                <a:spcPts val="1355"/>
              </a:spcBef>
            </a:pPr>
            <a:r>
              <a:rPr sz="4800" baseline="10416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3600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3600" spc="-15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1600" i="1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3600" spc="-15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1600" i="1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1600" spc="-10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1600" spc="-5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3600" spc="-15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1600" i="1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1600" spc="-10" dirty="0">
                <a:solidFill>
                  <a:srgbClr val="0000FF"/>
                </a:solidFill>
                <a:latin typeface="Times New Roman"/>
                <a:cs typeface="Times New Roman"/>
              </a:rPr>
              <a:t>+2</a:t>
            </a:r>
            <a:r>
              <a:rPr sz="16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1600" spc="-18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3600" baseline="13888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3600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3600" spc="-15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1600" i="1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1600" spc="-15" dirty="0">
                <a:solidFill>
                  <a:srgbClr val="0000FF"/>
                </a:solidFill>
                <a:latin typeface="Times New Roman"/>
                <a:cs typeface="Times New Roman"/>
              </a:rPr>
              <a:t>-</a:t>
            </a:r>
            <a:r>
              <a:rPr sz="1600" spc="-5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3600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3600" spc="-15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1600" i="1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4800" baseline="10416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endParaRPr sz="4800" baseline="10416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98125" y="4941970"/>
            <a:ext cx="4522470" cy="4673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spc="-5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+2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22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)(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+2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4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32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85869" y="5019349"/>
            <a:ext cx="1097915" cy="3352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fo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spc="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FF0000"/>
                </a:solidFill>
                <a:latin typeface="Symbol"/>
                <a:cs typeface="Symbol"/>
              </a:rPr>
              <a:t></a:t>
            </a:r>
            <a:r>
              <a:rPr sz="2400" i="1" spc="-15" dirty="0">
                <a:solidFill>
                  <a:srgbClr val="FF0000"/>
                </a:solidFill>
                <a:latin typeface="Times New Roman"/>
                <a:cs typeface="Times New Roman"/>
              </a:rPr>
              <a:t>k</a:t>
            </a:r>
            <a:r>
              <a:rPr sz="2400" spc="-15" dirty="0">
                <a:solidFill>
                  <a:srgbClr val="FF0000"/>
                </a:solidFill>
                <a:latin typeface="Symbol"/>
                <a:cs typeface="Symbol"/>
              </a:rPr>
              <a:t></a:t>
            </a:r>
            <a:r>
              <a:rPr sz="24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j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40740" y="5465498"/>
            <a:ext cx="7912100" cy="280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299085" algn="l"/>
              </a:tabLst>
            </a:pP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–	</a:t>
            </a:r>
            <a:r>
              <a:rPr sz="2000" i="1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0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000" i="1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000" i="1" spc="-2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FF0000"/>
                </a:solidFill>
                <a:latin typeface="Times New Roman"/>
                <a:cs typeface="Times New Roman"/>
              </a:rPr>
              <a:t>pa</a:t>
            </a:r>
            <a:r>
              <a:rPr sz="2000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re</a:t>
            </a:r>
            <a:r>
              <a:rPr sz="2000" i="1" spc="5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0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000" i="1" spc="5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000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es</a:t>
            </a:r>
            <a:r>
              <a:rPr sz="20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000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z</a:t>
            </a:r>
            <a:r>
              <a:rPr sz="20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atio</a:t>
            </a:r>
            <a:r>
              <a:rPr sz="2000" i="1" spc="5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000" i="1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000" i="1" spc="-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y</a:t>
            </a:r>
            <a:r>
              <a:rPr sz="20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000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0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000" i="1" dirty="0">
                <a:solidFill>
                  <a:srgbClr val="FF0000"/>
                </a:solidFill>
                <a:latin typeface="Times New Roman"/>
                <a:cs typeface="Times New Roman"/>
              </a:rPr>
              <a:t>d</a:t>
            </a:r>
            <a:r>
              <a:rPr sz="2000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000" i="1" spc="5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000" i="1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000" i="1" spc="-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0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000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me</a:t>
            </a:r>
            <a:r>
              <a:rPr sz="2000" i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0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0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odu</a:t>
            </a:r>
            <a:r>
              <a:rPr sz="20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ct</a:t>
            </a:r>
            <a:r>
              <a:rPr sz="2000" i="1" dirty="0">
                <a:solidFill>
                  <a:srgbClr val="FF0000"/>
                </a:solidFill>
                <a:latin typeface="Times New Roman"/>
                <a:cs typeface="Times New Roman"/>
              </a:rPr>
              <a:t>;</a:t>
            </a:r>
            <a:r>
              <a:rPr sz="2000" i="1" spc="-5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i="1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000" i="1" spc="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0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000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0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000" i="1" dirty="0">
                <a:solidFill>
                  <a:srgbClr val="FF0000"/>
                </a:solidFill>
                <a:latin typeface="Times New Roman"/>
                <a:cs typeface="Times New Roman"/>
              </a:rPr>
              <a:t>x</a:t>
            </a:r>
            <a:r>
              <a:rPr sz="2000" i="1" spc="-2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000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000" i="1" spc="5" dirty="0">
                <a:solidFill>
                  <a:srgbClr val="FF0000"/>
                </a:solidFill>
                <a:latin typeface="Times New Roman"/>
                <a:cs typeface="Times New Roman"/>
              </a:rPr>
              <a:t>odu</a:t>
            </a:r>
            <a:r>
              <a:rPr sz="2000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000" i="1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000" i="1" spc="-3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000" i="1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0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0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ss</a:t>
            </a:r>
            <a:r>
              <a:rPr sz="20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0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000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0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000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sz="20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v</a:t>
            </a:r>
            <a:r>
              <a:rPr sz="2000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304800" y="1066800"/>
            <a:ext cx="8610600" cy="0"/>
          </a:xfrm>
          <a:custGeom>
            <a:avLst/>
            <a:gdLst/>
            <a:ahLst/>
            <a:cxnLst/>
            <a:rect l="l" t="t" r="r" b="b"/>
            <a:pathLst>
              <a:path w="8610600">
                <a:moveTo>
                  <a:pt x="0" y="0"/>
                </a:moveTo>
                <a:lnTo>
                  <a:pt x="86105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86355" marR="5080" indent="-2574290">
              <a:lnSpc>
                <a:spcPct val="100000"/>
              </a:lnSpc>
            </a:pPr>
            <a:r>
              <a:rPr sz="4000" spc="-35" dirty="0"/>
              <a:t>Ma</a:t>
            </a:r>
            <a:r>
              <a:rPr sz="4000" spc="-10" dirty="0"/>
              <a:t>t</a:t>
            </a:r>
            <a:r>
              <a:rPr sz="4000" spc="-15" dirty="0"/>
              <a:t>ri</a:t>
            </a:r>
            <a:r>
              <a:rPr sz="4000" spc="-10" dirty="0"/>
              <a:t>x</a:t>
            </a:r>
            <a:r>
              <a:rPr sz="4000" spc="-20" dirty="0"/>
              <a:t>-chain</a:t>
            </a:r>
            <a:r>
              <a:rPr sz="4000" spc="-15" dirty="0">
                <a:latin typeface="Times New Roman"/>
                <a:cs typeface="Times New Roman"/>
              </a:rPr>
              <a:t> </a:t>
            </a:r>
            <a:r>
              <a:rPr sz="4000" spc="-45" dirty="0"/>
              <a:t>M</a:t>
            </a:r>
            <a:r>
              <a:rPr sz="4000" spc="-15" dirty="0"/>
              <a:t>ultiplication:</a:t>
            </a:r>
            <a:r>
              <a:rPr sz="4000" spc="-40" dirty="0">
                <a:latin typeface="Times New Roman"/>
                <a:cs typeface="Times New Roman"/>
              </a:rPr>
              <a:t> </a:t>
            </a:r>
            <a:r>
              <a:rPr sz="4000" spc="-35" dirty="0"/>
              <a:t>A</a:t>
            </a:r>
            <a:r>
              <a:rPr sz="4000" spc="-20" dirty="0"/>
              <a:t>n</a:t>
            </a:r>
            <a:r>
              <a:rPr sz="4000" spc="10" dirty="0">
                <a:latin typeface="Times New Roman"/>
                <a:cs typeface="Times New Roman"/>
              </a:rPr>
              <a:t> </a:t>
            </a:r>
            <a:r>
              <a:rPr sz="4000" spc="-30" dirty="0"/>
              <a:t>E</a:t>
            </a:r>
            <a:r>
              <a:rPr sz="4000" spc="-20" dirty="0"/>
              <a:t>xample</a:t>
            </a:r>
            <a:r>
              <a:rPr sz="4000" spc="-10" dirty="0">
                <a:latin typeface="Times New Roman"/>
                <a:cs typeface="Times New Roman"/>
              </a:rPr>
              <a:t> </a:t>
            </a:r>
            <a:r>
              <a:rPr sz="4000" spc="-30" dirty="0"/>
              <a:t>P</a:t>
            </a:r>
            <a:r>
              <a:rPr sz="4000" spc="-20" dirty="0"/>
              <a:t>arenthesization</a:t>
            </a:r>
            <a:endParaRPr sz="40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3540" y="1567363"/>
            <a:ext cx="8331834" cy="43903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354965" algn="l"/>
              </a:tabLst>
            </a:pPr>
            <a:r>
              <a:rPr sz="2800" spc="-10" dirty="0">
                <a:solidFill>
                  <a:srgbClr val="FF0000"/>
                </a:solidFill>
                <a:latin typeface="Times New Roman"/>
                <a:cs typeface="Times New Roman"/>
              </a:rPr>
              <a:t>•	</a:t>
            </a:r>
            <a:r>
              <a:rPr sz="2800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Input</a:t>
            </a:r>
            <a:r>
              <a:rPr sz="2800" spc="-10" dirty="0">
                <a:latin typeface="Times New Roman"/>
                <a:cs typeface="Times New Roman"/>
              </a:rPr>
              <a:t>:</a:t>
            </a:r>
            <a:r>
              <a:rPr sz="2800" spc="-30" dirty="0">
                <a:latin typeface="Times New Roman"/>
                <a:cs typeface="Times New Roman"/>
              </a:rPr>
              <a:t> </a:t>
            </a:r>
            <a:r>
              <a:rPr sz="2800" spc="-20" dirty="0">
                <a:solidFill>
                  <a:srgbClr val="0000FF"/>
                </a:solidFill>
                <a:latin typeface="Symbol"/>
                <a:cs typeface="Symbol"/>
              </a:rPr>
              <a:t>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800" spc="-1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800" spc="1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800" spc="-1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800" spc="1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800" spc="-1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8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4</a:t>
            </a:r>
            <a:r>
              <a:rPr sz="2800" spc="-10" dirty="0">
                <a:solidFill>
                  <a:srgbClr val="0000FF"/>
                </a:solidFill>
                <a:latin typeface="Symbol"/>
                <a:cs typeface="Symbol"/>
              </a:rPr>
              <a:t></a:t>
            </a:r>
            <a:endParaRPr sz="2800">
              <a:latin typeface="Symbol"/>
              <a:cs typeface="Symbol"/>
            </a:endParaRPr>
          </a:p>
          <a:p>
            <a:pPr marL="355600" indent="-342900">
              <a:lnSpc>
                <a:spcPct val="100000"/>
              </a:lnSpc>
              <a:spcBef>
                <a:spcPts val="325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15" dirty="0">
                <a:latin typeface="Times New Roman"/>
                <a:cs typeface="Times New Roman"/>
              </a:rPr>
              <a:t>5</a:t>
            </a:r>
            <a:r>
              <a:rPr sz="2800" spc="-10" dirty="0">
                <a:latin typeface="Times New Roman"/>
                <a:cs typeface="Times New Roman"/>
              </a:rPr>
              <a:t> distin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30" dirty="0">
                <a:latin typeface="Times New Roman"/>
                <a:cs typeface="Times New Roman"/>
              </a:rPr>
              <a:t> w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y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f</a:t>
            </a:r>
            <a:r>
              <a:rPr sz="2800" spc="-10" dirty="0">
                <a:latin typeface="Times New Roman"/>
                <a:cs typeface="Times New Roman"/>
              </a:rPr>
              <a:t>ull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si</a:t>
            </a:r>
            <a:r>
              <a:rPr sz="2800" spc="-20" dirty="0">
                <a:latin typeface="Times New Roman"/>
                <a:cs typeface="Times New Roman"/>
              </a:rPr>
              <a:t>z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endParaRPr sz="28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  <a:spcBef>
                <a:spcPts val="380"/>
              </a:spcBef>
            </a:pP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1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2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3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4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)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)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)</a:t>
            </a:r>
            <a:endParaRPr sz="32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  <a:spcBef>
                <a:spcPts val="384"/>
              </a:spcBef>
            </a:pP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1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(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2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3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4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)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)</a:t>
            </a:r>
            <a:endParaRPr sz="32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  <a:spcBef>
                <a:spcPts val="384"/>
              </a:spcBef>
            </a:pP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(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1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2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)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3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4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)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)</a:t>
            </a:r>
            <a:endParaRPr sz="32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  <a:spcBef>
                <a:spcPts val="384"/>
              </a:spcBef>
            </a:pP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(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1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2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3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)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4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)</a:t>
            </a:r>
            <a:endParaRPr sz="32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  <a:spcBef>
                <a:spcPts val="384"/>
              </a:spcBef>
            </a:pP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(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(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1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2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3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4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)</a:t>
            </a:r>
            <a:endParaRPr sz="3200">
              <a:latin typeface="Times New Roman"/>
              <a:cs typeface="Times New Roman"/>
            </a:endParaRPr>
          </a:p>
          <a:p>
            <a:pPr marL="355600" marR="5080" indent="-342900">
              <a:lnSpc>
                <a:spcPts val="3030"/>
              </a:lnSpc>
              <a:spcBef>
                <a:spcPts val="715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30" dirty="0">
                <a:latin typeface="Times New Roman"/>
                <a:cs typeface="Times New Roman"/>
              </a:rPr>
              <a:t>T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y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si</a:t>
            </a:r>
            <a:r>
              <a:rPr sz="2800" spc="-20" dirty="0">
                <a:latin typeface="Times New Roman"/>
                <a:cs typeface="Times New Roman"/>
              </a:rPr>
              <a:t>z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0" dirty="0">
                <a:latin typeface="Times New Roman"/>
                <a:cs typeface="Times New Roman"/>
              </a:rPr>
              <a:t>i</a:t>
            </a:r>
            <a:r>
              <a:rPr sz="2800" spc="-25" dirty="0">
                <a:latin typeface="Times New Roman"/>
                <a:cs typeface="Times New Roman"/>
              </a:rPr>
              <a:t>ce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ca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v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 dr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tic 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ff</a:t>
            </a:r>
            <a:r>
              <a:rPr sz="2800" spc="-25" dirty="0">
                <a:latin typeface="Times New Roman"/>
                <a:cs typeface="Times New Roman"/>
              </a:rPr>
              <a:t>ec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ost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putin</a:t>
            </a:r>
            <a:r>
              <a:rPr sz="2800" spc="-15" dirty="0">
                <a:latin typeface="Times New Roman"/>
                <a:cs typeface="Times New Roman"/>
              </a:rPr>
              <a:t>g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produ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04800" y="1371600"/>
            <a:ext cx="8610600" cy="0"/>
          </a:xfrm>
          <a:custGeom>
            <a:avLst/>
            <a:gdLst/>
            <a:ahLst/>
            <a:cxnLst/>
            <a:rect l="l" t="t" r="r" b="b"/>
            <a:pathLst>
              <a:path w="8610600">
                <a:moveTo>
                  <a:pt x="0" y="0"/>
                </a:moveTo>
                <a:lnTo>
                  <a:pt x="86105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3478</Words>
  <Application>Microsoft Office PowerPoint</Application>
  <PresentationFormat>Ekran Gösterisi (4:3)</PresentationFormat>
  <Paragraphs>617</Paragraphs>
  <Slides>70</Slides>
  <Notes>52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9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70</vt:i4>
      </vt:variant>
    </vt:vector>
  </HeadingPairs>
  <TitlesOfParts>
    <vt:vector size="80" baseType="lpstr">
      <vt:lpstr>MS PGothic</vt:lpstr>
      <vt:lpstr>Arial</vt:lpstr>
      <vt:lpstr>Calibri</vt:lpstr>
      <vt:lpstr>Courier New</vt:lpstr>
      <vt:lpstr>Sitka Small</vt:lpstr>
      <vt:lpstr>Symbol</vt:lpstr>
      <vt:lpstr>Tahoma</vt:lpstr>
      <vt:lpstr>Times New Roman</vt:lpstr>
      <vt:lpstr>Wingdings</vt:lpstr>
      <vt:lpstr>Office Theme</vt:lpstr>
      <vt:lpstr>CSE214 – Analysis of Algorithms PhD Furkan Gözükara, Toros University https://github.com/FurkanGozukara/Analysis-of-Algorithms-2019  </vt:lpstr>
      <vt:lpstr>Introduction</vt:lpstr>
      <vt:lpstr>Example: Fibonacci Numbers (Recursive Solution)</vt:lpstr>
      <vt:lpstr>Example: Fibonacci Numbers (Recursive Solution)</vt:lpstr>
      <vt:lpstr>Example: Fibonacci Numbers (Bottom-up Computation)</vt:lpstr>
      <vt:lpstr>PowerPoint Sunusu</vt:lpstr>
      <vt:lpstr>Development of a DP Algorithm</vt:lpstr>
      <vt:lpstr>Example: Matrix-chain Multiplication</vt:lpstr>
      <vt:lpstr>Matrix-chain Multiplication: An Example Parenthesization</vt:lpstr>
      <vt:lpstr>Reminder: Matrix Multiplication</vt:lpstr>
      <vt:lpstr>Reminder: Matrix Multiplication</vt:lpstr>
      <vt:lpstr>Matrix Chain Multiplication: Example</vt:lpstr>
      <vt:lpstr>Matrix Chain Multiplication: Example</vt:lpstr>
      <vt:lpstr>Matrix Chain Multiplication: Example</vt:lpstr>
      <vt:lpstr>Matrix-chain Multiplication Problem</vt:lpstr>
      <vt:lpstr>Counting the Number of Parenthesizations</vt:lpstr>
      <vt:lpstr>PowerPoint Sunusu</vt:lpstr>
      <vt:lpstr>Catalan Numbers Example </vt:lpstr>
      <vt:lpstr>The Structure of Optimal Parenthesization</vt:lpstr>
      <vt:lpstr>PowerPoint Sunusu</vt:lpstr>
      <vt:lpstr>PowerPoint Sunusu</vt:lpstr>
      <vt:lpstr>Step 2: A Recursive Solution</vt:lpstr>
      <vt:lpstr>Step 2: A recursive Solution</vt:lpstr>
      <vt:lpstr>Step 2: A Recursive Solution</vt:lpstr>
      <vt:lpstr>Step 2: A Recursive Solution</vt:lpstr>
      <vt:lpstr>Direct Recursion: Inefficient!</vt:lpstr>
      <vt:lpstr>Computing the Optimal Cost (Matrix-Chain Multiplication)</vt:lpstr>
      <vt:lpstr>Computing the Optimal Cost (Matrix-Chain Multiplication)</vt:lpstr>
      <vt:lpstr>Bottom-up computation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Algorithm for Computing the Optimal Costs</vt:lpstr>
      <vt:lpstr>Algorithm for Computing the Optimal Costs</vt:lpstr>
      <vt:lpstr>PowerPoint Sunusu</vt:lpstr>
      <vt:lpstr>Matrix-chain Multiplication Example by David Mount Professor in the Department of Computer Science and UMIACS.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Summary</vt:lpstr>
      <vt:lpstr>Elements of Dynamic Programming</vt:lpstr>
      <vt:lpstr>DP Hallmark #1</vt:lpstr>
      <vt:lpstr>Optimal Substructure</vt:lpstr>
      <vt:lpstr>DP Hallmark #2</vt:lpstr>
      <vt:lpstr>Overlapping Subproblems</vt:lpstr>
      <vt:lpstr>Overlapping Subproblems</vt:lpstr>
      <vt:lpstr>PowerPoint Sunusu</vt:lpstr>
      <vt:lpstr>Running Time of RMC</vt:lpstr>
      <vt:lpstr>Running Time of RMC: Prove that T(n)  (2n)</vt:lpstr>
      <vt:lpstr>Running Time of RMC: T(n)  2n1</vt:lpstr>
      <vt:lpstr>Memoization</vt:lpstr>
      <vt:lpstr>Memoized Recursive Algorithm</vt:lpstr>
      <vt:lpstr>Memoized Recursive Matrix-chain Order</vt:lpstr>
      <vt:lpstr>Memoized Recursive Algorithm</vt:lpstr>
      <vt:lpstr>Dynamic Programming vs Memoization Summary</vt:lpstr>
      <vt:lpstr>Dynamic Programming vs Memoization Summary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2018-04-09T10:43:34Z</dcterms:created>
  <dcterms:modified xsi:type="dcterms:W3CDTF">2019-03-29T08:37:52Z</dcterms:modified>
</cp:coreProperties>
</file>